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0"/>
  </p:notesMasterIdLst>
  <p:sldIdLst>
    <p:sldId id="27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274" r:id="rId28"/>
    <p:sldId id="275" r:id="rId29"/>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069" autoAdjust="0"/>
    <p:restoredTop sz="94660"/>
  </p:normalViewPr>
  <p:slideViewPr>
    <p:cSldViewPr>
      <p:cViewPr varScale="1">
        <p:scale>
          <a:sx n="70" d="100"/>
          <a:sy n="70" d="100"/>
        </p:scale>
        <p:origin x="-1218"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FE2881-C857-4591-980E-ED6132E63ACE}"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5D902FB1-1479-4318-A1D4-EAD0FB5A96D0}">
      <dgm:prSet phldrT="[Metin]"/>
      <dgm:spPr/>
      <dgm:t>
        <a:bodyPr/>
        <a:lstStyle/>
        <a:p>
          <a:r>
            <a:rPr lang="tr-TR" dirty="0" smtClean="0"/>
            <a:t>Yüzey kaplamasında kullanılan malzemeler</a:t>
          </a:r>
          <a:endParaRPr lang="tr-TR" dirty="0"/>
        </a:p>
      </dgm:t>
    </dgm:pt>
    <dgm:pt modelId="{9B0FFB96-C65A-4478-BFE5-157A92691B27}" type="parTrans" cxnId="{08387B96-0642-414D-A6BF-0A4DEB40C87B}">
      <dgm:prSet/>
      <dgm:spPr/>
      <dgm:t>
        <a:bodyPr/>
        <a:lstStyle/>
        <a:p>
          <a:endParaRPr lang="tr-TR"/>
        </a:p>
      </dgm:t>
    </dgm:pt>
    <dgm:pt modelId="{4B93055A-D47B-4DF2-ACF1-342938C556FA}" type="sibTrans" cxnId="{08387B96-0642-414D-A6BF-0A4DEB40C87B}">
      <dgm:prSet/>
      <dgm:spPr/>
      <dgm:t>
        <a:bodyPr/>
        <a:lstStyle/>
        <a:p>
          <a:endParaRPr lang="tr-TR"/>
        </a:p>
      </dgm:t>
    </dgm:pt>
    <dgm:pt modelId="{E7809D24-EFF6-4DD3-A04B-B4707510FDC3}">
      <dgm:prSet phldrT="[Metin]"/>
      <dgm:spPr/>
      <dgm:t>
        <a:bodyPr/>
        <a:lstStyle/>
        <a:p>
          <a:r>
            <a:rPr lang="tr-TR" dirty="0" smtClean="0"/>
            <a:t>Yapıştırma sabitleme malzemeler</a:t>
          </a:r>
          <a:endParaRPr lang="tr-TR" dirty="0"/>
        </a:p>
      </dgm:t>
    </dgm:pt>
    <dgm:pt modelId="{2D32452C-3178-4718-B3A6-CD2213D5523E}" type="parTrans" cxnId="{C07EE55C-9139-4C20-9218-9268CB959DA5}">
      <dgm:prSet/>
      <dgm:spPr/>
      <dgm:t>
        <a:bodyPr/>
        <a:lstStyle/>
        <a:p>
          <a:endParaRPr lang="tr-TR"/>
        </a:p>
      </dgm:t>
    </dgm:pt>
    <dgm:pt modelId="{2330121D-FB7F-4EF9-B236-E6B9336C37BE}" type="sibTrans" cxnId="{C07EE55C-9139-4C20-9218-9268CB959DA5}">
      <dgm:prSet/>
      <dgm:spPr/>
      <dgm:t>
        <a:bodyPr/>
        <a:lstStyle/>
        <a:p>
          <a:endParaRPr lang="tr-TR"/>
        </a:p>
      </dgm:t>
    </dgm:pt>
    <dgm:pt modelId="{E5440599-4E6A-41A7-ABB2-00556E8C1BA0}">
      <dgm:prSet phldrT="[Metin]"/>
      <dgm:spPr/>
      <dgm:t>
        <a:bodyPr/>
        <a:lstStyle/>
        <a:p>
          <a:r>
            <a:rPr lang="tr-TR" dirty="0" smtClean="0"/>
            <a:t>Düzleme doldurma malzemeleri</a:t>
          </a:r>
          <a:endParaRPr lang="tr-TR" dirty="0"/>
        </a:p>
      </dgm:t>
    </dgm:pt>
    <dgm:pt modelId="{0FB30711-2078-469B-835A-36CC8387A967}" type="parTrans" cxnId="{47A0BA36-18E2-4711-A7BD-A8547690C617}">
      <dgm:prSet/>
      <dgm:spPr/>
      <dgm:t>
        <a:bodyPr/>
        <a:lstStyle/>
        <a:p>
          <a:endParaRPr lang="tr-TR"/>
        </a:p>
      </dgm:t>
    </dgm:pt>
    <dgm:pt modelId="{C13075BC-2296-4836-BFEC-A18BA2895FFA}" type="sibTrans" cxnId="{47A0BA36-18E2-4711-A7BD-A8547690C617}">
      <dgm:prSet/>
      <dgm:spPr/>
      <dgm:t>
        <a:bodyPr/>
        <a:lstStyle/>
        <a:p>
          <a:endParaRPr lang="tr-TR"/>
        </a:p>
      </dgm:t>
    </dgm:pt>
    <dgm:pt modelId="{C36ADA12-BA1B-4174-93D4-A92FDD39CE53}">
      <dgm:prSet phldrT="[Metin]"/>
      <dgm:spPr/>
      <dgm:t>
        <a:bodyPr/>
        <a:lstStyle/>
        <a:p>
          <a:r>
            <a:rPr lang="tr-TR" dirty="0" smtClean="0"/>
            <a:t>İlave yük</a:t>
          </a:r>
          <a:endParaRPr lang="tr-TR" dirty="0"/>
        </a:p>
      </dgm:t>
    </dgm:pt>
    <dgm:pt modelId="{A3989962-2ACD-4030-B212-31E528A667B1}" type="parTrans" cxnId="{A84A219C-2E23-4DBB-B12B-FF035EC413B3}">
      <dgm:prSet/>
      <dgm:spPr/>
      <dgm:t>
        <a:bodyPr/>
        <a:lstStyle/>
        <a:p>
          <a:endParaRPr lang="tr-TR"/>
        </a:p>
      </dgm:t>
    </dgm:pt>
    <dgm:pt modelId="{1BAC2AEE-9C2C-41FF-9920-65250F2B195A}" type="sibTrans" cxnId="{A84A219C-2E23-4DBB-B12B-FF035EC413B3}">
      <dgm:prSet/>
      <dgm:spPr/>
      <dgm:t>
        <a:bodyPr/>
        <a:lstStyle/>
        <a:p>
          <a:endParaRPr lang="tr-TR"/>
        </a:p>
      </dgm:t>
    </dgm:pt>
    <dgm:pt modelId="{532953B2-E9C1-4BE0-986F-200D3416678B}" type="pres">
      <dgm:prSet presAssocID="{79FE2881-C857-4591-980E-ED6132E63ACE}" presName="Name0" presStyleCnt="0">
        <dgm:presLayoutVars>
          <dgm:dir/>
          <dgm:resizeHandles val="exact"/>
        </dgm:presLayoutVars>
      </dgm:prSet>
      <dgm:spPr/>
    </dgm:pt>
    <dgm:pt modelId="{329347AA-C933-4729-B09F-A44FC1625CC7}" type="pres">
      <dgm:prSet presAssocID="{79FE2881-C857-4591-980E-ED6132E63ACE}" presName="vNodes" presStyleCnt="0"/>
      <dgm:spPr/>
    </dgm:pt>
    <dgm:pt modelId="{5C36774B-FE9B-4115-8D00-135A02E2D17C}" type="pres">
      <dgm:prSet presAssocID="{5D902FB1-1479-4318-A1D4-EAD0FB5A96D0}" presName="node" presStyleLbl="node1" presStyleIdx="0" presStyleCnt="4" custScaleX="286369" custScaleY="219696">
        <dgm:presLayoutVars>
          <dgm:bulletEnabled val="1"/>
        </dgm:presLayoutVars>
      </dgm:prSet>
      <dgm:spPr/>
      <dgm:t>
        <a:bodyPr/>
        <a:lstStyle/>
        <a:p>
          <a:endParaRPr lang="tr-TR"/>
        </a:p>
      </dgm:t>
    </dgm:pt>
    <dgm:pt modelId="{A8C2E91F-88A9-4716-81E1-F2C05339A5F3}" type="pres">
      <dgm:prSet presAssocID="{4B93055A-D47B-4DF2-ACF1-342938C556FA}" presName="spacerT" presStyleCnt="0"/>
      <dgm:spPr/>
    </dgm:pt>
    <dgm:pt modelId="{DBCC28EA-36EB-40F1-89DB-E26FC485D9AC}" type="pres">
      <dgm:prSet presAssocID="{4B93055A-D47B-4DF2-ACF1-342938C556FA}" presName="sibTrans" presStyleLbl="sibTrans2D1" presStyleIdx="0" presStyleCnt="3"/>
      <dgm:spPr/>
      <dgm:t>
        <a:bodyPr/>
        <a:lstStyle/>
        <a:p>
          <a:endParaRPr lang="tr-TR"/>
        </a:p>
      </dgm:t>
    </dgm:pt>
    <dgm:pt modelId="{F4F05251-93A0-4C3C-95B6-E04F3D640C3F}" type="pres">
      <dgm:prSet presAssocID="{4B93055A-D47B-4DF2-ACF1-342938C556FA}" presName="spacerB" presStyleCnt="0"/>
      <dgm:spPr/>
    </dgm:pt>
    <dgm:pt modelId="{9850C40B-93D3-4036-952F-19B22F15F6D9}" type="pres">
      <dgm:prSet presAssocID="{E7809D24-EFF6-4DD3-A04B-B4707510FDC3}" presName="node" presStyleLbl="node1" presStyleIdx="1" presStyleCnt="4" custScaleX="251244" custScaleY="208220">
        <dgm:presLayoutVars>
          <dgm:bulletEnabled val="1"/>
        </dgm:presLayoutVars>
      </dgm:prSet>
      <dgm:spPr/>
      <dgm:t>
        <a:bodyPr/>
        <a:lstStyle/>
        <a:p>
          <a:endParaRPr lang="tr-TR"/>
        </a:p>
      </dgm:t>
    </dgm:pt>
    <dgm:pt modelId="{6425FA27-6316-4033-8E42-07328E5903E2}" type="pres">
      <dgm:prSet presAssocID="{2330121D-FB7F-4EF9-B236-E6B9336C37BE}" presName="spacerT" presStyleCnt="0"/>
      <dgm:spPr/>
    </dgm:pt>
    <dgm:pt modelId="{4AC1F5B0-F70F-49F5-842C-B989EF841196}" type="pres">
      <dgm:prSet presAssocID="{2330121D-FB7F-4EF9-B236-E6B9336C37BE}" presName="sibTrans" presStyleLbl="sibTrans2D1" presStyleIdx="1" presStyleCnt="3"/>
      <dgm:spPr/>
      <dgm:t>
        <a:bodyPr/>
        <a:lstStyle/>
        <a:p>
          <a:endParaRPr lang="tr-TR"/>
        </a:p>
      </dgm:t>
    </dgm:pt>
    <dgm:pt modelId="{BF1063D5-F357-403D-8AB6-5E464158C429}" type="pres">
      <dgm:prSet presAssocID="{2330121D-FB7F-4EF9-B236-E6B9336C37BE}" presName="spacerB" presStyleCnt="0"/>
      <dgm:spPr/>
    </dgm:pt>
    <dgm:pt modelId="{501E2323-02CF-40B2-A4B7-332065F8A22E}" type="pres">
      <dgm:prSet presAssocID="{E5440599-4E6A-41A7-ABB2-00556E8C1BA0}" presName="node" presStyleLbl="node1" presStyleIdx="2" presStyleCnt="4" custScaleX="253403" custScaleY="153839">
        <dgm:presLayoutVars>
          <dgm:bulletEnabled val="1"/>
        </dgm:presLayoutVars>
      </dgm:prSet>
      <dgm:spPr/>
      <dgm:t>
        <a:bodyPr/>
        <a:lstStyle/>
        <a:p>
          <a:endParaRPr lang="tr-TR"/>
        </a:p>
      </dgm:t>
    </dgm:pt>
    <dgm:pt modelId="{7101570E-AAFB-4A01-ACEE-11424CE573E8}" type="pres">
      <dgm:prSet presAssocID="{79FE2881-C857-4591-980E-ED6132E63ACE}" presName="sibTransLast" presStyleLbl="sibTrans2D1" presStyleIdx="2" presStyleCnt="3"/>
      <dgm:spPr/>
      <dgm:t>
        <a:bodyPr/>
        <a:lstStyle/>
        <a:p>
          <a:endParaRPr lang="tr-TR"/>
        </a:p>
      </dgm:t>
    </dgm:pt>
    <dgm:pt modelId="{11EAEAAE-7E9B-4BFC-9463-C6297225D295}" type="pres">
      <dgm:prSet presAssocID="{79FE2881-C857-4591-980E-ED6132E63ACE}" presName="connectorText" presStyleLbl="sibTrans2D1" presStyleIdx="2" presStyleCnt="3"/>
      <dgm:spPr/>
      <dgm:t>
        <a:bodyPr/>
        <a:lstStyle/>
        <a:p>
          <a:endParaRPr lang="tr-TR"/>
        </a:p>
      </dgm:t>
    </dgm:pt>
    <dgm:pt modelId="{7B571726-87CA-4A34-BC43-C74B119F1FF2}" type="pres">
      <dgm:prSet presAssocID="{79FE2881-C857-4591-980E-ED6132E63ACE}" presName="lastNode" presStyleLbl="node1" presStyleIdx="3" presStyleCnt="4">
        <dgm:presLayoutVars>
          <dgm:bulletEnabled val="1"/>
        </dgm:presLayoutVars>
      </dgm:prSet>
      <dgm:spPr/>
      <dgm:t>
        <a:bodyPr/>
        <a:lstStyle/>
        <a:p>
          <a:endParaRPr lang="tr-TR"/>
        </a:p>
      </dgm:t>
    </dgm:pt>
  </dgm:ptLst>
  <dgm:cxnLst>
    <dgm:cxn modelId="{5FE5FB30-AAAF-429E-ACA4-E6A56ACE098B}" type="presOf" srcId="{C13075BC-2296-4836-BFEC-A18BA2895FFA}" destId="{11EAEAAE-7E9B-4BFC-9463-C6297225D295}" srcOrd="1" destOrd="0" presId="urn:microsoft.com/office/officeart/2005/8/layout/equation2"/>
    <dgm:cxn modelId="{41303F39-E032-46E6-AE98-5FE058D98E08}" type="presOf" srcId="{79FE2881-C857-4591-980E-ED6132E63ACE}" destId="{532953B2-E9C1-4BE0-986F-200D3416678B}" srcOrd="0" destOrd="0" presId="urn:microsoft.com/office/officeart/2005/8/layout/equation2"/>
    <dgm:cxn modelId="{D7C499A3-65E7-4768-9561-BE3D53325F06}" type="presOf" srcId="{E7809D24-EFF6-4DD3-A04B-B4707510FDC3}" destId="{9850C40B-93D3-4036-952F-19B22F15F6D9}" srcOrd="0" destOrd="0" presId="urn:microsoft.com/office/officeart/2005/8/layout/equation2"/>
    <dgm:cxn modelId="{26AFE333-BB02-48A0-88D0-0B34EF74338B}" type="presOf" srcId="{C13075BC-2296-4836-BFEC-A18BA2895FFA}" destId="{7101570E-AAFB-4A01-ACEE-11424CE573E8}" srcOrd="0" destOrd="0" presId="urn:microsoft.com/office/officeart/2005/8/layout/equation2"/>
    <dgm:cxn modelId="{C07EE55C-9139-4C20-9218-9268CB959DA5}" srcId="{79FE2881-C857-4591-980E-ED6132E63ACE}" destId="{E7809D24-EFF6-4DD3-A04B-B4707510FDC3}" srcOrd="1" destOrd="0" parTransId="{2D32452C-3178-4718-B3A6-CD2213D5523E}" sibTransId="{2330121D-FB7F-4EF9-B236-E6B9336C37BE}"/>
    <dgm:cxn modelId="{08387B96-0642-414D-A6BF-0A4DEB40C87B}" srcId="{79FE2881-C857-4591-980E-ED6132E63ACE}" destId="{5D902FB1-1479-4318-A1D4-EAD0FB5A96D0}" srcOrd="0" destOrd="0" parTransId="{9B0FFB96-C65A-4478-BFE5-157A92691B27}" sibTransId="{4B93055A-D47B-4DF2-ACF1-342938C556FA}"/>
    <dgm:cxn modelId="{972F2619-F9D3-4B8B-9D04-3CE06CBAD2D2}" type="presOf" srcId="{5D902FB1-1479-4318-A1D4-EAD0FB5A96D0}" destId="{5C36774B-FE9B-4115-8D00-135A02E2D17C}" srcOrd="0" destOrd="0" presId="urn:microsoft.com/office/officeart/2005/8/layout/equation2"/>
    <dgm:cxn modelId="{47A0BA36-18E2-4711-A7BD-A8547690C617}" srcId="{79FE2881-C857-4591-980E-ED6132E63ACE}" destId="{E5440599-4E6A-41A7-ABB2-00556E8C1BA0}" srcOrd="2" destOrd="0" parTransId="{0FB30711-2078-469B-835A-36CC8387A967}" sibTransId="{C13075BC-2296-4836-BFEC-A18BA2895FFA}"/>
    <dgm:cxn modelId="{8BC78477-CDC9-47BB-B7F2-3D749A75EE9F}" type="presOf" srcId="{E5440599-4E6A-41A7-ABB2-00556E8C1BA0}" destId="{501E2323-02CF-40B2-A4B7-332065F8A22E}" srcOrd="0" destOrd="0" presId="urn:microsoft.com/office/officeart/2005/8/layout/equation2"/>
    <dgm:cxn modelId="{AD39814A-660D-45FD-8B6C-D6DD694BB0BA}" type="presOf" srcId="{C36ADA12-BA1B-4174-93D4-A92FDD39CE53}" destId="{7B571726-87CA-4A34-BC43-C74B119F1FF2}" srcOrd="0" destOrd="0" presId="urn:microsoft.com/office/officeart/2005/8/layout/equation2"/>
    <dgm:cxn modelId="{AB934E68-B740-4975-81F9-A7037A955144}" type="presOf" srcId="{4B93055A-D47B-4DF2-ACF1-342938C556FA}" destId="{DBCC28EA-36EB-40F1-89DB-E26FC485D9AC}" srcOrd="0" destOrd="0" presId="urn:microsoft.com/office/officeart/2005/8/layout/equation2"/>
    <dgm:cxn modelId="{A84A219C-2E23-4DBB-B12B-FF035EC413B3}" srcId="{79FE2881-C857-4591-980E-ED6132E63ACE}" destId="{C36ADA12-BA1B-4174-93D4-A92FDD39CE53}" srcOrd="3" destOrd="0" parTransId="{A3989962-2ACD-4030-B212-31E528A667B1}" sibTransId="{1BAC2AEE-9C2C-41FF-9920-65250F2B195A}"/>
    <dgm:cxn modelId="{FEF96CD5-1E4C-432A-B4B5-D112DC799FBC}" type="presOf" srcId="{2330121D-FB7F-4EF9-B236-E6B9336C37BE}" destId="{4AC1F5B0-F70F-49F5-842C-B989EF841196}" srcOrd="0" destOrd="0" presId="urn:microsoft.com/office/officeart/2005/8/layout/equation2"/>
    <dgm:cxn modelId="{6271E6A7-67A1-49AD-86E5-0589EF1D3865}" type="presParOf" srcId="{532953B2-E9C1-4BE0-986F-200D3416678B}" destId="{329347AA-C933-4729-B09F-A44FC1625CC7}" srcOrd="0" destOrd="0" presId="urn:microsoft.com/office/officeart/2005/8/layout/equation2"/>
    <dgm:cxn modelId="{AFAE4663-97FC-4DFF-8310-742939AC6290}" type="presParOf" srcId="{329347AA-C933-4729-B09F-A44FC1625CC7}" destId="{5C36774B-FE9B-4115-8D00-135A02E2D17C}" srcOrd="0" destOrd="0" presId="urn:microsoft.com/office/officeart/2005/8/layout/equation2"/>
    <dgm:cxn modelId="{B1168357-3E2C-4D5E-AD78-09A0DF463932}" type="presParOf" srcId="{329347AA-C933-4729-B09F-A44FC1625CC7}" destId="{A8C2E91F-88A9-4716-81E1-F2C05339A5F3}" srcOrd="1" destOrd="0" presId="urn:microsoft.com/office/officeart/2005/8/layout/equation2"/>
    <dgm:cxn modelId="{651C1113-67A1-4D05-9466-F0E703464C69}" type="presParOf" srcId="{329347AA-C933-4729-B09F-A44FC1625CC7}" destId="{DBCC28EA-36EB-40F1-89DB-E26FC485D9AC}" srcOrd="2" destOrd="0" presId="urn:microsoft.com/office/officeart/2005/8/layout/equation2"/>
    <dgm:cxn modelId="{0BFB83B3-86E6-422B-BD63-F52587FF629C}" type="presParOf" srcId="{329347AA-C933-4729-B09F-A44FC1625CC7}" destId="{F4F05251-93A0-4C3C-95B6-E04F3D640C3F}" srcOrd="3" destOrd="0" presId="urn:microsoft.com/office/officeart/2005/8/layout/equation2"/>
    <dgm:cxn modelId="{B4E02AD5-387E-4FD1-901D-353AE3A0DF7D}" type="presParOf" srcId="{329347AA-C933-4729-B09F-A44FC1625CC7}" destId="{9850C40B-93D3-4036-952F-19B22F15F6D9}" srcOrd="4" destOrd="0" presId="urn:microsoft.com/office/officeart/2005/8/layout/equation2"/>
    <dgm:cxn modelId="{D003CD5E-3BD8-4F69-BC0E-67A2E1324B91}" type="presParOf" srcId="{329347AA-C933-4729-B09F-A44FC1625CC7}" destId="{6425FA27-6316-4033-8E42-07328E5903E2}" srcOrd="5" destOrd="0" presId="urn:microsoft.com/office/officeart/2005/8/layout/equation2"/>
    <dgm:cxn modelId="{11217F4C-14C8-44E3-8F54-EF5633285DF6}" type="presParOf" srcId="{329347AA-C933-4729-B09F-A44FC1625CC7}" destId="{4AC1F5B0-F70F-49F5-842C-B989EF841196}" srcOrd="6" destOrd="0" presId="urn:microsoft.com/office/officeart/2005/8/layout/equation2"/>
    <dgm:cxn modelId="{E110CFB7-2053-428D-9CD6-034AD0575B00}" type="presParOf" srcId="{329347AA-C933-4729-B09F-A44FC1625CC7}" destId="{BF1063D5-F357-403D-8AB6-5E464158C429}" srcOrd="7" destOrd="0" presId="urn:microsoft.com/office/officeart/2005/8/layout/equation2"/>
    <dgm:cxn modelId="{FEC680EB-D341-490F-AC79-115EDE5195A7}" type="presParOf" srcId="{329347AA-C933-4729-B09F-A44FC1625CC7}" destId="{501E2323-02CF-40B2-A4B7-332065F8A22E}" srcOrd="8" destOrd="0" presId="urn:microsoft.com/office/officeart/2005/8/layout/equation2"/>
    <dgm:cxn modelId="{899F2A2F-B004-4BB2-B7C7-5A3DF8AF193A}" type="presParOf" srcId="{532953B2-E9C1-4BE0-986F-200D3416678B}" destId="{7101570E-AAFB-4A01-ACEE-11424CE573E8}" srcOrd="1" destOrd="0" presId="urn:microsoft.com/office/officeart/2005/8/layout/equation2"/>
    <dgm:cxn modelId="{02B3E3E5-EBC9-45D8-B01F-2AC62B4A5E10}" type="presParOf" srcId="{7101570E-AAFB-4A01-ACEE-11424CE573E8}" destId="{11EAEAAE-7E9B-4BFC-9463-C6297225D295}" srcOrd="0" destOrd="0" presId="urn:microsoft.com/office/officeart/2005/8/layout/equation2"/>
    <dgm:cxn modelId="{D88706C4-355B-4484-BB32-6DE83B071DAF}" type="presParOf" srcId="{532953B2-E9C1-4BE0-986F-200D3416678B}" destId="{7B571726-87CA-4A34-BC43-C74B119F1FF2}" srcOrd="2" destOrd="0" presId="urn:microsoft.com/office/officeart/2005/8/layout/equation2"/>
  </dgm:cxnLst>
  <dgm:bg/>
  <dgm:whole/>
  <dgm:extLst>
    <a:ext uri="http://schemas.microsoft.com/office/drawing/2008/diagram">
      <dsp:dataModelExt xmlns=""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79CEB0-DDB8-44DF-A5E5-6857CE7FB20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tr-TR"/>
        </a:p>
      </dgm:t>
    </dgm:pt>
    <dgm:pt modelId="{C10FD5F0-5C5F-4BC3-8BD8-73042F64C7B0}">
      <dgm:prSet phldrT="[Metin]"/>
      <dgm:spPr/>
      <dgm:t>
        <a:bodyPr/>
        <a:lstStyle/>
        <a:p>
          <a:r>
            <a:rPr lang="tr-TR" dirty="0" smtClean="0"/>
            <a:t>Sonradan ilave edilen ısıtma, soğutma, haberleşme, enerji, sıvı hatları ile ses, ısı izolasyonları uygulamalarında</a:t>
          </a:r>
          <a:endParaRPr lang="tr-TR" dirty="0"/>
        </a:p>
      </dgm:t>
    </dgm:pt>
    <dgm:pt modelId="{1F973FC3-919E-46FD-B101-439A8E6D22AB}" type="parTrans" cxnId="{4EBCBFC0-A8C0-43DB-80D3-7C52C2B727DF}">
      <dgm:prSet/>
      <dgm:spPr/>
      <dgm:t>
        <a:bodyPr/>
        <a:lstStyle/>
        <a:p>
          <a:endParaRPr lang="tr-TR"/>
        </a:p>
      </dgm:t>
    </dgm:pt>
    <dgm:pt modelId="{3B7E2979-F6F5-41B2-B08B-42C6810B88C8}" type="sibTrans" cxnId="{4EBCBFC0-A8C0-43DB-80D3-7C52C2B727DF}">
      <dgm:prSet/>
      <dgm:spPr/>
      <dgm:t>
        <a:bodyPr/>
        <a:lstStyle/>
        <a:p>
          <a:endParaRPr lang="tr-TR"/>
        </a:p>
      </dgm:t>
    </dgm:pt>
    <dgm:pt modelId="{F1232698-C214-40C1-B195-EFBD0D330ACA}">
      <dgm:prSet phldrT="[Metin]"/>
      <dgm:spPr/>
      <dgm:t>
        <a:bodyPr/>
        <a:lstStyle/>
        <a:p>
          <a:r>
            <a:rPr lang="tr-TR" dirty="0" smtClean="0"/>
            <a:t>Süreç</a:t>
          </a:r>
          <a:r>
            <a:rPr lang="tr-TR" baseline="0" dirty="0" smtClean="0"/>
            <a:t> aynı şekilde tekrarlanır.</a:t>
          </a:r>
          <a:endParaRPr lang="tr-TR" dirty="0"/>
        </a:p>
      </dgm:t>
    </dgm:pt>
    <dgm:pt modelId="{C7633E6D-D521-4B57-90EB-D273EEAC4FE5}" type="parTrans" cxnId="{22909989-29D8-47CA-839F-70B3BD00DC6B}">
      <dgm:prSet/>
      <dgm:spPr/>
      <dgm:t>
        <a:bodyPr/>
        <a:lstStyle/>
        <a:p>
          <a:endParaRPr lang="tr-TR"/>
        </a:p>
      </dgm:t>
    </dgm:pt>
    <dgm:pt modelId="{C464542D-705E-44DE-8145-5FA788E7A5A9}" type="sibTrans" cxnId="{22909989-29D8-47CA-839F-70B3BD00DC6B}">
      <dgm:prSet/>
      <dgm:spPr/>
      <dgm:t>
        <a:bodyPr/>
        <a:lstStyle/>
        <a:p>
          <a:endParaRPr lang="tr-TR"/>
        </a:p>
      </dgm:t>
    </dgm:pt>
    <dgm:pt modelId="{4AB6D8C0-E8C3-4577-B62C-409BED8A05CA}">
      <dgm:prSet phldrT="[Metin]"/>
      <dgm:spPr/>
      <dgm:t>
        <a:bodyPr/>
        <a:lstStyle/>
        <a:p>
          <a:r>
            <a:rPr lang="tr-TR" dirty="0" smtClean="0"/>
            <a:t>İlave masraf, beceri, donanım ve tecrübe gereklidir.</a:t>
          </a:r>
          <a:endParaRPr lang="tr-TR" dirty="0"/>
        </a:p>
      </dgm:t>
    </dgm:pt>
    <dgm:pt modelId="{8A22211A-6FAA-4744-B248-4DDE4524D5DE}" type="parTrans" cxnId="{7E8B7394-B8BE-45AE-A0BD-09530934E437}">
      <dgm:prSet/>
      <dgm:spPr/>
      <dgm:t>
        <a:bodyPr/>
        <a:lstStyle/>
        <a:p>
          <a:endParaRPr lang="tr-TR"/>
        </a:p>
      </dgm:t>
    </dgm:pt>
    <dgm:pt modelId="{323B21A0-87D6-4CAA-9C4E-A597E844353F}" type="sibTrans" cxnId="{7E8B7394-B8BE-45AE-A0BD-09530934E437}">
      <dgm:prSet/>
      <dgm:spPr/>
      <dgm:t>
        <a:bodyPr/>
        <a:lstStyle/>
        <a:p>
          <a:endParaRPr lang="tr-TR"/>
        </a:p>
      </dgm:t>
    </dgm:pt>
    <dgm:pt modelId="{397954DE-CEE2-4668-ADD9-437CE1E6DB0B}">
      <dgm:prSet phldrT="[Metin]" phldr="1"/>
      <dgm:spPr/>
      <dgm:t>
        <a:bodyPr/>
        <a:lstStyle/>
        <a:p>
          <a:endParaRPr lang="tr-TR" dirty="0"/>
        </a:p>
      </dgm:t>
    </dgm:pt>
    <dgm:pt modelId="{CC5932EC-5E6F-4D4F-B71F-3D470F3F0E58}" type="parTrans" cxnId="{6F05EE8B-F522-4B0B-8C4A-4C5C211AED66}">
      <dgm:prSet/>
      <dgm:spPr/>
      <dgm:t>
        <a:bodyPr/>
        <a:lstStyle/>
        <a:p>
          <a:endParaRPr lang="tr-TR"/>
        </a:p>
      </dgm:t>
    </dgm:pt>
    <dgm:pt modelId="{EEF82401-A923-41A1-BE71-F2FB6900C582}" type="sibTrans" cxnId="{6F05EE8B-F522-4B0B-8C4A-4C5C211AED66}">
      <dgm:prSet/>
      <dgm:spPr/>
      <dgm:t>
        <a:bodyPr/>
        <a:lstStyle/>
        <a:p>
          <a:endParaRPr lang="tr-TR"/>
        </a:p>
      </dgm:t>
    </dgm:pt>
    <dgm:pt modelId="{D35F74D6-B0CA-4080-886B-106A677499A8}">
      <dgm:prSet phldrT="[Metin]"/>
      <dgm:spPr/>
      <dgm:t>
        <a:bodyPr/>
        <a:lstStyle/>
        <a:p>
          <a:r>
            <a:rPr lang="tr-TR" dirty="0" smtClean="0"/>
            <a:t>Açıktan geçirilir.</a:t>
          </a:r>
          <a:endParaRPr lang="tr-TR" dirty="0"/>
        </a:p>
      </dgm:t>
    </dgm:pt>
    <dgm:pt modelId="{D08C3535-9450-4F52-BEF2-0D3D5EDE03F3}" type="parTrans" cxnId="{6C43F26C-2CD9-42FD-B460-B970282C9F45}">
      <dgm:prSet/>
      <dgm:spPr/>
      <dgm:t>
        <a:bodyPr/>
        <a:lstStyle/>
        <a:p>
          <a:endParaRPr lang="tr-TR"/>
        </a:p>
      </dgm:t>
    </dgm:pt>
    <dgm:pt modelId="{41832FC3-DD3B-498C-82A6-EE15DF7DA67F}" type="sibTrans" cxnId="{6C43F26C-2CD9-42FD-B460-B970282C9F45}">
      <dgm:prSet/>
      <dgm:spPr/>
      <dgm:t>
        <a:bodyPr/>
        <a:lstStyle/>
        <a:p>
          <a:endParaRPr lang="tr-TR"/>
        </a:p>
      </dgm:t>
    </dgm:pt>
    <dgm:pt modelId="{8AB60B05-CB2E-47F3-944D-E2AEDC02EE6A}">
      <dgm:prSet phldrT="[Metin]"/>
      <dgm:spPr/>
      <dgm:t>
        <a:bodyPr/>
        <a:lstStyle/>
        <a:p>
          <a:r>
            <a:rPr lang="tr-TR" dirty="0" smtClean="0"/>
            <a:t>Yapı kozmetiğinde çirkin bir görüntü oluşturur.</a:t>
          </a:r>
          <a:endParaRPr lang="tr-TR" dirty="0"/>
        </a:p>
      </dgm:t>
    </dgm:pt>
    <dgm:pt modelId="{9864D4B1-ED37-45D9-81B7-E6391B8382A1}" type="parTrans" cxnId="{ACBBC50E-1D7C-486B-BD0C-C8C377E5F442}">
      <dgm:prSet/>
      <dgm:spPr/>
      <dgm:t>
        <a:bodyPr/>
        <a:lstStyle/>
        <a:p>
          <a:endParaRPr lang="tr-TR"/>
        </a:p>
      </dgm:t>
    </dgm:pt>
    <dgm:pt modelId="{4348B20B-951C-476B-8131-C0ED7CB5A543}" type="sibTrans" cxnId="{ACBBC50E-1D7C-486B-BD0C-C8C377E5F442}">
      <dgm:prSet/>
      <dgm:spPr/>
      <dgm:t>
        <a:bodyPr/>
        <a:lstStyle/>
        <a:p>
          <a:endParaRPr lang="tr-TR"/>
        </a:p>
      </dgm:t>
    </dgm:pt>
    <dgm:pt modelId="{A757AA83-1EE4-45AE-BE67-FB4D29186180}" type="pres">
      <dgm:prSet presAssocID="{FB79CEB0-DDB8-44DF-A5E5-6857CE7FB204}" presName="hierChild1" presStyleCnt="0">
        <dgm:presLayoutVars>
          <dgm:chPref val="1"/>
          <dgm:dir/>
          <dgm:animOne val="branch"/>
          <dgm:animLvl val="lvl"/>
          <dgm:resizeHandles/>
        </dgm:presLayoutVars>
      </dgm:prSet>
      <dgm:spPr/>
      <dgm:t>
        <a:bodyPr/>
        <a:lstStyle/>
        <a:p>
          <a:endParaRPr lang="tr-TR"/>
        </a:p>
      </dgm:t>
    </dgm:pt>
    <dgm:pt modelId="{0DDF81C4-7CBB-4D61-B8EF-664FCCA8C785}" type="pres">
      <dgm:prSet presAssocID="{C10FD5F0-5C5F-4BC3-8BD8-73042F64C7B0}" presName="hierRoot1" presStyleCnt="0"/>
      <dgm:spPr/>
    </dgm:pt>
    <dgm:pt modelId="{F9C11017-1128-4B31-B195-36589E51DABD}" type="pres">
      <dgm:prSet presAssocID="{C10FD5F0-5C5F-4BC3-8BD8-73042F64C7B0}" presName="composite" presStyleCnt="0"/>
      <dgm:spPr/>
    </dgm:pt>
    <dgm:pt modelId="{BCB6A14E-B599-4A94-A0DD-C26B8F57FBFA}" type="pres">
      <dgm:prSet presAssocID="{C10FD5F0-5C5F-4BC3-8BD8-73042F64C7B0}" presName="background" presStyleLbl="node0" presStyleIdx="0" presStyleCnt="1"/>
      <dgm:spPr/>
    </dgm:pt>
    <dgm:pt modelId="{B46DCDBB-8228-4939-BCD8-DF36799200C3}" type="pres">
      <dgm:prSet presAssocID="{C10FD5F0-5C5F-4BC3-8BD8-73042F64C7B0}" presName="text" presStyleLbl="fgAcc0" presStyleIdx="0" presStyleCnt="1" custScaleX="140294" custScaleY="138508" custLinFactNeighborX="-8577" custLinFactNeighborY="-20410">
        <dgm:presLayoutVars>
          <dgm:chPref val="3"/>
        </dgm:presLayoutVars>
      </dgm:prSet>
      <dgm:spPr/>
      <dgm:t>
        <a:bodyPr/>
        <a:lstStyle/>
        <a:p>
          <a:endParaRPr lang="tr-TR"/>
        </a:p>
      </dgm:t>
    </dgm:pt>
    <dgm:pt modelId="{0D09A4BC-74F3-4994-BDB2-72947AF3AB22}" type="pres">
      <dgm:prSet presAssocID="{C10FD5F0-5C5F-4BC3-8BD8-73042F64C7B0}" presName="hierChild2" presStyleCnt="0"/>
      <dgm:spPr/>
    </dgm:pt>
    <dgm:pt modelId="{81356ADA-2E27-4595-9B14-C195BF4AD085}" type="pres">
      <dgm:prSet presAssocID="{C7633E6D-D521-4B57-90EB-D273EEAC4FE5}" presName="Name10" presStyleLbl="parChTrans1D2" presStyleIdx="0" presStyleCnt="2"/>
      <dgm:spPr/>
      <dgm:t>
        <a:bodyPr/>
        <a:lstStyle/>
        <a:p>
          <a:endParaRPr lang="tr-TR"/>
        </a:p>
      </dgm:t>
    </dgm:pt>
    <dgm:pt modelId="{4A04E468-A2AA-4D0F-A317-601DE284BC87}" type="pres">
      <dgm:prSet presAssocID="{F1232698-C214-40C1-B195-EFBD0D330ACA}" presName="hierRoot2" presStyleCnt="0"/>
      <dgm:spPr/>
    </dgm:pt>
    <dgm:pt modelId="{86E21993-4DAF-4E73-A75E-BD37A75D31DF}" type="pres">
      <dgm:prSet presAssocID="{F1232698-C214-40C1-B195-EFBD0D330ACA}" presName="composite2" presStyleCnt="0"/>
      <dgm:spPr/>
    </dgm:pt>
    <dgm:pt modelId="{68A7C0DE-E5F2-4A40-AAC4-32C12988606D}" type="pres">
      <dgm:prSet presAssocID="{F1232698-C214-40C1-B195-EFBD0D330ACA}" presName="background2" presStyleLbl="node2" presStyleIdx="0" presStyleCnt="2"/>
      <dgm:spPr/>
    </dgm:pt>
    <dgm:pt modelId="{EB688D52-E061-491F-A6AB-ACE876415061}" type="pres">
      <dgm:prSet presAssocID="{F1232698-C214-40C1-B195-EFBD0D330ACA}" presName="text2" presStyleLbl="fgAcc2" presStyleIdx="0" presStyleCnt="2">
        <dgm:presLayoutVars>
          <dgm:chPref val="3"/>
        </dgm:presLayoutVars>
      </dgm:prSet>
      <dgm:spPr/>
      <dgm:t>
        <a:bodyPr/>
        <a:lstStyle/>
        <a:p>
          <a:endParaRPr lang="tr-TR"/>
        </a:p>
      </dgm:t>
    </dgm:pt>
    <dgm:pt modelId="{E6B9B037-F00C-497E-B8E6-A22BA50E2469}" type="pres">
      <dgm:prSet presAssocID="{F1232698-C214-40C1-B195-EFBD0D330ACA}" presName="hierChild3" presStyleCnt="0"/>
      <dgm:spPr/>
    </dgm:pt>
    <dgm:pt modelId="{DB24102B-C113-4ED8-ADF8-D198261240FE}" type="pres">
      <dgm:prSet presAssocID="{8A22211A-6FAA-4744-B248-4DDE4524D5DE}" presName="Name17" presStyleLbl="parChTrans1D3" presStyleIdx="0" presStyleCnt="3"/>
      <dgm:spPr/>
      <dgm:t>
        <a:bodyPr/>
        <a:lstStyle/>
        <a:p>
          <a:endParaRPr lang="tr-TR"/>
        </a:p>
      </dgm:t>
    </dgm:pt>
    <dgm:pt modelId="{715F22F1-CF35-4047-B5CA-CB4C139A371E}" type="pres">
      <dgm:prSet presAssocID="{4AB6D8C0-E8C3-4577-B62C-409BED8A05CA}" presName="hierRoot3" presStyleCnt="0"/>
      <dgm:spPr/>
    </dgm:pt>
    <dgm:pt modelId="{A96A201D-574A-40B1-ADDA-323AFA8ACBD6}" type="pres">
      <dgm:prSet presAssocID="{4AB6D8C0-E8C3-4577-B62C-409BED8A05CA}" presName="composite3" presStyleCnt="0"/>
      <dgm:spPr/>
    </dgm:pt>
    <dgm:pt modelId="{6C897D5C-4B46-43D8-A063-C6E47D4406D2}" type="pres">
      <dgm:prSet presAssocID="{4AB6D8C0-E8C3-4577-B62C-409BED8A05CA}" presName="background3" presStyleLbl="node3" presStyleIdx="0" presStyleCnt="3"/>
      <dgm:spPr/>
    </dgm:pt>
    <dgm:pt modelId="{2BE8A56A-0D69-4B07-BE5E-8232F8B49591}" type="pres">
      <dgm:prSet presAssocID="{4AB6D8C0-E8C3-4577-B62C-409BED8A05CA}" presName="text3" presStyleLbl="fgAcc3" presStyleIdx="0" presStyleCnt="3" custLinFactNeighborX="59696" custLinFactNeighborY="10746">
        <dgm:presLayoutVars>
          <dgm:chPref val="3"/>
        </dgm:presLayoutVars>
      </dgm:prSet>
      <dgm:spPr/>
      <dgm:t>
        <a:bodyPr/>
        <a:lstStyle/>
        <a:p>
          <a:endParaRPr lang="tr-TR"/>
        </a:p>
      </dgm:t>
    </dgm:pt>
    <dgm:pt modelId="{1527DC56-9A8F-402B-9AE6-0DE5EC871CA7}" type="pres">
      <dgm:prSet presAssocID="{4AB6D8C0-E8C3-4577-B62C-409BED8A05CA}" presName="hierChild4" presStyleCnt="0"/>
      <dgm:spPr/>
    </dgm:pt>
    <dgm:pt modelId="{EC1F945E-BAA5-4FBA-B909-42C321D6A2C6}" type="pres">
      <dgm:prSet presAssocID="{CC5932EC-5E6F-4D4F-B71F-3D470F3F0E58}" presName="Name17" presStyleLbl="parChTrans1D3" presStyleIdx="1" presStyleCnt="3"/>
      <dgm:spPr/>
      <dgm:t>
        <a:bodyPr/>
        <a:lstStyle/>
        <a:p>
          <a:endParaRPr lang="tr-TR"/>
        </a:p>
      </dgm:t>
    </dgm:pt>
    <dgm:pt modelId="{B9711326-570A-41E6-8ABB-8E0C8700F889}" type="pres">
      <dgm:prSet presAssocID="{397954DE-CEE2-4668-ADD9-437CE1E6DB0B}" presName="hierRoot3" presStyleCnt="0"/>
      <dgm:spPr/>
    </dgm:pt>
    <dgm:pt modelId="{2C947211-0ECA-42F1-86DD-548353903C38}" type="pres">
      <dgm:prSet presAssocID="{397954DE-CEE2-4668-ADD9-437CE1E6DB0B}" presName="composite3" presStyleCnt="0"/>
      <dgm:spPr/>
    </dgm:pt>
    <dgm:pt modelId="{0756B9A1-BC7B-4A5F-BFC3-5B66294777E6}" type="pres">
      <dgm:prSet presAssocID="{397954DE-CEE2-4668-ADD9-437CE1E6DB0B}" presName="background3" presStyleLbl="node3" presStyleIdx="1" presStyleCnt="3"/>
      <dgm:spPr/>
    </dgm:pt>
    <dgm:pt modelId="{FDE3B0A3-FB25-4AED-9789-B512C079E7DB}" type="pres">
      <dgm:prSet presAssocID="{397954DE-CEE2-4668-ADD9-437CE1E6DB0B}" presName="text3" presStyleLbl="fgAcc3" presStyleIdx="1" presStyleCnt="3" custLinFactX="22241" custLinFactY="63889" custLinFactNeighborX="100000" custLinFactNeighborY="100000">
        <dgm:presLayoutVars>
          <dgm:chPref val="3"/>
        </dgm:presLayoutVars>
      </dgm:prSet>
      <dgm:spPr/>
      <dgm:t>
        <a:bodyPr/>
        <a:lstStyle/>
        <a:p>
          <a:endParaRPr lang="tr-TR"/>
        </a:p>
      </dgm:t>
    </dgm:pt>
    <dgm:pt modelId="{75D6D529-E145-4643-9EC7-2C7B2D4EB03D}" type="pres">
      <dgm:prSet presAssocID="{397954DE-CEE2-4668-ADD9-437CE1E6DB0B}" presName="hierChild4" presStyleCnt="0"/>
      <dgm:spPr/>
    </dgm:pt>
    <dgm:pt modelId="{9DB7DAA2-F8DE-41F0-AE03-7E41F6EE178D}" type="pres">
      <dgm:prSet presAssocID="{D08C3535-9450-4F52-BEF2-0D3D5EDE03F3}" presName="Name10" presStyleLbl="parChTrans1D2" presStyleIdx="1" presStyleCnt="2"/>
      <dgm:spPr/>
      <dgm:t>
        <a:bodyPr/>
        <a:lstStyle/>
        <a:p>
          <a:endParaRPr lang="tr-TR"/>
        </a:p>
      </dgm:t>
    </dgm:pt>
    <dgm:pt modelId="{77879258-5B25-4061-AC22-375C193E0519}" type="pres">
      <dgm:prSet presAssocID="{D35F74D6-B0CA-4080-886B-106A677499A8}" presName="hierRoot2" presStyleCnt="0"/>
      <dgm:spPr/>
    </dgm:pt>
    <dgm:pt modelId="{5952D801-7FAF-4F16-AF78-87F909CDA1F0}" type="pres">
      <dgm:prSet presAssocID="{D35F74D6-B0CA-4080-886B-106A677499A8}" presName="composite2" presStyleCnt="0"/>
      <dgm:spPr/>
    </dgm:pt>
    <dgm:pt modelId="{BB74003E-40C8-456A-A10A-89B9D63839B4}" type="pres">
      <dgm:prSet presAssocID="{D35F74D6-B0CA-4080-886B-106A677499A8}" presName="background2" presStyleLbl="node2" presStyleIdx="1" presStyleCnt="2"/>
      <dgm:spPr/>
    </dgm:pt>
    <dgm:pt modelId="{6CA629DC-1027-4FAC-BC5C-9AF3C8E07D6C}" type="pres">
      <dgm:prSet presAssocID="{D35F74D6-B0CA-4080-886B-106A677499A8}" presName="text2" presStyleLbl="fgAcc2" presStyleIdx="1" presStyleCnt="2">
        <dgm:presLayoutVars>
          <dgm:chPref val="3"/>
        </dgm:presLayoutVars>
      </dgm:prSet>
      <dgm:spPr/>
      <dgm:t>
        <a:bodyPr/>
        <a:lstStyle/>
        <a:p>
          <a:endParaRPr lang="tr-TR"/>
        </a:p>
      </dgm:t>
    </dgm:pt>
    <dgm:pt modelId="{25CAAF8A-2F78-4D8A-AAC7-9AD8F61A6599}" type="pres">
      <dgm:prSet presAssocID="{D35F74D6-B0CA-4080-886B-106A677499A8}" presName="hierChild3" presStyleCnt="0"/>
      <dgm:spPr/>
    </dgm:pt>
    <dgm:pt modelId="{CA7CF0C2-E6EF-43B7-B215-2607842C3408}" type="pres">
      <dgm:prSet presAssocID="{9864D4B1-ED37-45D9-81B7-E6391B8382A1}" presName="Name17" presStyleLbl="parChTrans1D3" presStyleIdx="2" presStyleCnt="3"/>
      <dgm:spPr/>
      <dgm:t>
        <a:bodyPr/>
        <a:lstStyle/>
        <a:p>
          <a:endParaRPr lang="tr-TR"/>
        </a:p>
      </dgm:t>
    </dgm:pt>
    <dgm:pt modelId="{957612C3-8C5F-4673-B46A-4C78AF942487}" type="pres">
      <dgm:prSet presAssocID="{8AB60B05-CB2E-47F3-944D-E2AEDC02EE6A}" presName="hierRoot3" presStyleCnt="0"/>
      <dgm:spPr/>
    </dgm:pt>
    <dgm:pt modelId="{CF0F66C8-4C67-4AB5-80AF-38AFD14A2CC0}" type="pres">
      <dgm:prSet presAssocID="{8AB60B05-CB2E-47F3-944D-E2AEDC02EE6A}" presName="composite3" presStyleCnt="0"/>
      <dgm:spPr/>
    </dgm:pt>
    <dgm:pt modelId="{6F663A07-D8B8-496B-AF91-D07450EEDFFA}" type="pres">
      <dgm:prSet presAssocID="{8AB60B05-CB2E-47F3-944D-E2AEDC02EE6A}" presName="background3" presStyleLbl="node3" presStyleIdx="2" presStyleCnt="3"/>
      <dgm:spPr/>
    </dgm:pt>
    <dgm:pt modelId="{A6E3DDBE-FBFD-445F-8518-904240958857}" type="pres">
      <dgm:prSet presAssocID="{8AB60B05-CB2E-47F3-944D-E2AEDC02EE6A}" presName="text3" presStyleLbl="fgAcc3" presStyleIdx="2" presStyleCnt="3">
        <dgm:presLayoutVars>
          <dgm:chPref val="3"/>
        </dgm:presLayoutVars>
      </dgm:prSet>
      <dgm:spPr/>
      <dgm:t>
        <a:bodyPr/>
        <a:lstStyle/>
        <a:p>
          <a:endParaRPr lang="tr-TR"/>
        </a:p>
      </dgm:t>
    </dgm:pt>
    <dgm:pt modelId="{203E9D89-8533-4141-AFC0-22A603C61863}" type="pres">
      <dgm:prSet presAssocID="{8AB60B05-CB2E-47F3-944D-E2AEDC02EE6A}" presName="hierChild4" presStyleCnt="0"/>
      <dgm:spPr/>
    </dgm:pt>
  </dgm:ptLst>
  <dgm:cxnLst>
    <dgm:cxn modelId="{6C43F26C-2CD9-42FD-B460-B970282C9F45}" srcId="{C10FD5F0-5C5F-4BC3-8BD8-73042F64C7B0}" destId="{D35F74D6-B0CA-4080-886B-106A677499A8}" srcOrd="1" destOrd="0" parTransId="{D08C3535-9450-4F52-BEF2-0D3D5EDE03F3}" sibTransId="{41832FC3-DD3B-498C-82A6-EE15DF7DA67F}"/>
    <dgm:cxn modelId="{1967D620-9B80-4B35-BA53-BFABA502CAE4}" type="presOf" srcId="{C10FD5F0-5C5F-4BC3-8BD8-73042F64C7B0}" destId="{B46DCDBB-8228-4939-BCD8-DF36799200C3}" srcOrd="0" destOrd="0" presId="urn:microsoft.com/office/officeart/2005/8/layout/hierarchy1"/>
    <dgm:cxn modelId="{5667C50A-2ECC-4027-A1F3-B1D541393EF9}" type="presOf" srcId="{8AB60B05-CB2E-47F3-944D-E2AEDC02EE6A}" destId="{A6E3DDBE-FBFD-445F-8518-904240958857}" srcOrd="0" destOrd="0" presId="urn:microsoft.com/office/officeart/2005/8/layout/hierarchy1"/>
    <dgm:cxn modelId="{62EA28BD-0ECB-47A2-BBFE-8BEFCC890F74}" type="presOf" srcId="{D08C3535-9450-4F52-BEF2-0D3D5EDE03F3}" destId="{9DB7DAA2-F8DE-41F0-AE03-7E41F6EE178D}" srcOrd="0" destOrd="0" presId="urn:microsoft.com/office/officeart/2005/8/layout/hierarchy1"/>
    <dgm:cxn modelId="{DD095CEE-7C92-406F-A2A8-0EB6C89F1D42}" type="presOf" srcId="{CC5932EC-5E6F-4D4F-B71F-3D470F3F0E58}" destId="{EC1F945E-BAA5-4FBA-B909-42C321D6A2C6}" srcOrd="0" destOrd="0" presId="urn:microsoft.com/office/officeart/2005/8/layout/hierarchy1"/>
    <dgm:cxn modelId="{5CF926EA-C667-442B-AAD9-32B0DB17ED93}" type="presOf" srcId="{397954DE-CEE2-4668-ADD9-437CE1E6DB0B}" destId="{FDE3B0A3-FB25-4AED-9789-B512C079E7DB}" srcOrd="0" destOrd="0" presId="urn:microsoft.com/office/officeart/2005/8/layout/hierarchy1"/>
    <dgm:cxn modelId="{7E8B7394-B8BE-45AE-A0BD-09530934E437}" srcId="{F1232698-C214-40C1-B195-EFBD0D330ACA}" destId="{4AB6D8C0-E8C3-4577-B62C-409BED8A05CA}" srcOrd="0" destOrd="0" parTransId="{8A22211A-6FAA-4744-B248-4DDE4524D5DE}" sibTransId="{323B21A0-87D6-4CAA-9C4E-A597E844353F}"/>
    <dgm:cxn modelId="{22909989-29D8-47CA-839F-70B3BD00DC6B}" srcId="{C10FD5F0-5C5F-4BC3-8BD8-73042F64C7B0}" destId="{F1232698-C214-40C1-B195-EFBD0D330ACA}" srcOrd="0" destOrd="0" parTransId="{C7633E6D-D521-4B57-90EB-D273EEAC4FE5}" sibTransId="{C464542D-705E-44DE-8145-5FA788E7A5A9}"/>
    <dgm:cxn modelId="{023084C2-3833-4606-98E7-EACF569B031E}" type="presOf" srcId="{4AB6D8C0-E8C3-4577-B62C-409BED8A05CA}" destId="{2BE8A56A-0D69-4B07-BE5E-8232F8B49591}" srcOrd="0" destOrd="0" presId="urn:microsoft.com/office/officeart/2005/8/layout/hierarchy1"/>
    <dgm:cxn modelId="{EE8C657B-4F8E-47BF-A2B0-9538414F4AA8}" type="presOf" srcId="{D35F74D6-B0CA-4080-886B-106A677499A8}" destId="{6CA629DC-1027-4FAC-BC5C-9AF3C8E07D6C}" srcOrd="0" destOrd="0" presId="urn:microsoft.com/office/officeart/2005/8/layout/hierarchy1"/>
    <dgm:cxn modelId="{86EF3BE6-EC77-401B-A40E-C65F8B060DDD}" type="presOf" srcId="{9864D4B1-ED37-45D9-81B7-E6391B8382A1}" destId="{CA7CF0C2-E6EF-43B7-B215-2607842C3408}" srcOrd="0" destOrd="0" presId="urn:microsoft.com/office/officeart/2005/8/layout/hierarchy1"/>
    <dgm:cxn modelId="{6F05EE8B-F522-4B0B-8C4A-4C5C211AED66}" srcId="{F1232698-C214-40C1-B195-EFBD0D330ACA}" destId="{397954DE-CEE2-4668-ADD9-437CE1E6DB0B}" srcOrd="1" destOrd="0" parTransId="{CC5932EC-5E6F-4D4F-B71F-3D470F3F0E58}" sibTransId="{EEF82401-A923-41A1-BE71-F2FB6900C582}"/>
    <dgm:cxn modelId="{D3DD24F5-8A98-43A7-B8CC-8C3B76A890D6}" type="presOf" srcId="{F1232698-C214-40C1-B195-EFBD0D330ACA}" destId="{EB688D52-E061-491F-A6AB-ACE876415061}" srcOrd="0" destOrd="0" presId="urn:microsoft.com/office/officeart/2005/8/layout/hierarchy1"/>
    <dgm:cxn modelId="{4EBCBFC0-A8C0-43DB-80D3-7C52C2B727DF}" srcId="{FB79CEB0-DDB8-44DF-A5E5-6857CE7FB204}" destId="{C10FD5F0-5C5F-4BC3-8BD8-73042F64C7B0}" srcOrd="0" destOrd="0" parTransId="{1F973FC3-919E-46FD-B101-439A8E6D22AB}" sibTransId="{3B7E2979-F6F5-41B2-B08B-42C6810B88C8}"/>
    <dgm:cxn modelId="{ACBBC50E-1D7C-486B-BD0C-C8C377E5F442}" srcId="{D35F74D6-B0CA-4080-886B-106A677499A8}" destId="{8AB60B05-CB2E-47F3-944D-E2AEDC02EE6A}" srcOrd="0" destOrd="0" parTransId="{9864D4B1-ED37-45D9-81B7-E6391B8382A1}" sibTransId="{4348B20B-951C-476B-8131-C0ED7CB5A543}"/>
    <dgm:cxn modelId="{CAFC8A31-12B3-4B4F-B41E-2B2B7ED8EF74}" type="presOf" srcId="{FB79CEB0-DDB8-44DF-A5E5-6857CE7FB204}" destId="{A757AA83-1EE4-45AE-BE67-FB4D29186180}" srcOrd="0" destOrd="0" presId="urn:microsoft.com/office/officeart/2005/8/layout/hierarchy1"/>
    <dgm:cxn modelId="{8955AF7B-5B30-4793-908B-F4CC2F73A8AF}" type="presOf" srcId="{8A22211A-6FAA-4744-B248-4DDE4524D5DE}" destId="{DB24102B-C113-4ED8-ADF8-D198261240FE}" srcOrd="0" destOrd="0" presId="urn:microsoft.com/office/officeart/2005/8/layout/hierarchy1"/>
    <dgm:cxn modelId="{0249F4F6-E28B-45B5-95EF-157856FF8D9F}" type="presOf" srcId="{C7633E6D-D521-4B57-90EB-D273EEAC4FE5}" destId="{81356ADA-2E27-4595-9B14-C195BF4AD085}" srcOrd="0" destOrd="0" presId="urn:microsoft.com/office/officeart/2005/8/layout/hierarchy1"/>
    <dgm:cxn modelId="{7F7517D4-B85E-4A52-A0BB-81177DB2B235}" type="presParOf" srcId="{A757AA83-1EE4-45AE-BE67-FB4D29186180}" destId="{0DDF81C4-7CBB-4D61-B8EF-664FCCA8C785}" srcOrd="0" destOrd="0" presId="urn:microsoft.com/office/officeart/2005/8/layout/hierarchy1"/>
    <dgm:cxn modelId="{9B4FF029-72E0-433D-9991-A4C5CE111A04}" type="presParOf" srcId="{0DDF81C4-7CBB-4D61-B8EF-664FCCA8C785}" destId="{F9C11017-1128-4B31-B195-36589E51DABD}" srcOrd="0" destOrd="0" presId="urn:microsoft.com/office/officeart/2005/8/layout/hierarchy1"/>
    <dgm:cxn modelId="{C7036C9E-BAD1-4404-9AC2-28D7B370B0A8}" type="presParOf" srcId="{F9C11017-1128-4B31-B195-36589E51DABD}" destId="{BCB6A14E-B599-4A94-A0DD-C26B8F57FBFA}" srcOrd="0" destOrd="0" presId="urn:microsoft.com/office/officeart/2005/8/layout/hierarchy1"/>
    <dgm:cxn modelId="{0A202AAA-9E9B-48E3-A2F3-EDBA04734F13}" type="presParOf" srcId="{F9C11017-1128-4B31-B195-36589E51DABD}" destId="{B46DCDBB-8228-4939-BCD8-DF36799200C3}" srcOrd="1" destOrd="0" presId="urn:microsoft.com/office/officeart/2005/8/layout/hierarchy1"/>
    <dgm:cxn modelId="{F2044636-2BF9-4E3F-8D19-EC82FE1CCA8C}" type="presParOf" srcId="{0DDF81C4-7CBB-4D61-B8EF-664FCCA8C785}" destId="{0D09A4BC-74F3-4994-BDB2-72947AF3AB22}" srcOrd="1" destOrd="0" presId="urn:microsoft.com/office/officeart/2005/8/layout/hierarchy1"/>
    <dgm:cxn modelId="{D685031D-4F82-4EDE-B099-829922878B75}" type="presParOf" srcId="{0D09A4BC-74F3-4994-BDB2-72947AF3AB22}" destId="{81356ADA-2E27-4595-9B14-C195BF4AD085}" srcOrd="0" destOrd="0" presId="urn:microsoft.com/office/officeart/2005/8/layout/hierarchy1"/>
    <dgm:cxn modelId="{0EFC16CD-A213-4723-B3DF-DD6B1A9F7A69}" type="presParOf" srcId="{0D09A4BC-74F3-4994-BDB2-72947AF3AB22}" destId="{4A04E468-A2AA-4D0F-A317-601DE284BC87}" srcOrd="1" destOrd="0" presId="urn:microsoft.com/office/officeart/2005/8/layout/hierarchy1"/>
    <dgm:cxn modelId="{E9B24D7C-7F7B-41CA-A1A9-A5B4EB0EA512}" type="presParOf" srcId="{4A04E468-A2AA-4D0F-A317-601DE284BC87}" destId="{86E21993-4DAF-4E73-A75E-BD37A75D31DF}" srcOrd="0" destOrd="0" presId="urn:microsoft.com/office/officeart/2005/8/layout/hierarchy1"/>
    <dgm:cxn modelId="{84BCD41E-26B8-4E6D-8F10-565223ABBDA1}" type="presParOf" srcId="{86E21993-4DAF-4E73-A75E-BD37A75D31DF}" destId="{68A7C0DE-E5F2-4A40-AAC4-32C12988606D}" srcOrd="0" destOrd="0" presId="urn:microsoft.com/office/officeart/2005/8/layout/hierarchy1"/>
    <dgm:cxn modelId="{75E04332-9910-41F8-B51F-8A217BA96EED}" type="presParOf" srcId="{86E21993-4DAF-4E73-A75E-BD37A75D31DF}" destId="{EB688D52-E061-491F-A6AB-ACE876415061}" srcOrd="1" destOrd="0" presId="urn:microsoft.com/office/officeart/2005/8/layout/hierarchy1"/>
    <dgm:cxn modelId="{A2DF1A40-7DF5-402C-AAC0-7D00CF4E51AF}" type="presParOf" srcId="{4A04E468-A2AA-4D0F-A317-601DE284BC87}" destId="{E6B9B037-F00C-497E-B8E6-A22BA50E2469}" srcOrd="1" destOrd="0" presId="urn:microsoft.com/office/officeart/2005/8/layout/hierarchy1"/>
    <dgm:cxn modelId="{0EE25CC0-3404-4246-B92B-F16C2DA7928E}" type="presParOf" srcId="{E6B9B037-F00C-497E-B8E6-A22BA50E2469}" destId="{DB24102B-C113-4ED8-ADF8-D198261240FE}" srcOrd="0" destOrd="0" presId="urn:microsoft.com/office/officeart/2005/8/layout/hierarchy1"/>
    <dgm:cxn modelId="{56E44A63-E4B9-4196-9A45-BD1B38C54E4D}" type="presParOf" srcId="{E6B9B037-F00C-497E-B8E6-A22BA50E2469}" destId="{715F22F1-CF35-4047-B5CA-CB4C139A371E}" srcOrd="1" destOrd="0" presId="urn:microsoft.com/office/officeart/2005/8/layout/hierarchy1"/>
    <dgm:cxn modelId="{BC4C3746-7EEC-4632-91FA-A1247C4777B0}" type="presParOf" srcId="{715F22F1-CF35-4047-B5CA-CB4C139A371E}" destId="{A96A201D-574A-40B1-ADDA-323AFA8ACBD6}" srcOrd="0" destOrd="0" presId="urn:microsoft.com/office/officeart/2005/8/layout/hierarchy1"/>
    <dgm:cxn modelId="{A1E7F4C8-891B-4A96-B625-2AEE74FA1915}" type="presParOf" srcId="{A96A201D-574A-40B1-ADDA-323AFA8ACBD6}" destId="{6C897D5C-4B46-43D8-A063-C6E47D4406D2}" srcOrd="0" destOrd="0" presId="urn:microsoft.com/office/officeart/2005/8/layout/hierarchy1"/>
    <dgm:cxn modelId="{024D37CE-A9EF-4830-99A7-0B3B4F467FC2}" type="presParOf" srcId="{A96A201D-574A-40B1-ADDA-323AFA8ACBD6}" destId="{2BE8A56A-0D69-4B07-BE5E-8232F8B49591}" srcOrd="1" destOrd="0" presId="urn:microsoft.com/office/officeart/2005/8/layout/hierarchy1"/>
    <dgm:cxn modelId="{96918D86-3377-458C-A587-AFCC888C344C}" type="presParOf" srcId="{715F22F1-CF35-4047-B5CA-CB4C139A371E}" destId="{1527DC56-9A8F-402B-9AE6-0DE5EC871CA7}" srcOrd="1" destOrd="0" presId="urn:microsoft.com/office/officeart/2005/8/layout/hierarchy1"/>
    <dgm:cxn modelId="{034F9B16-1E08-4ECA-85F8-6E5584F6E5AD}" type="presParOf" srcId="{E6B9B037-F00C-497E-B8E6-A22BA50E2469}" destId="{EC1F945E-BAA5-4FBA-B909-42C321D6A2C6}" srcOrd="2" destOrd="0" presId="urn:microsoft.com/office/officeart/2005/8/layout/hierarchy1"/>
    <dgm:cxn modelId="{8B24BE8D-6462-4A83-8E42-FE3844F39541}" type="presParOf" srcId="{E6B9B037-F00C-497E-B8E6-A22BA50E2469}" destId="{B9711326-570A-41E6-8ABB-8E0C8700F889}" srcOrd="3" destOrd="0" presId="urn:microsoft.com/office/officeart/2005/8/layout/hierarchy1"/>
    <dgm:cxn modelId="{1378315A-DCF6-482D-9AEA-6FC49ACB30AF}" type="presParOf" srcId="{B9711326-570A-41E6-8ABB-8E0C8700F889}" destId="{2C947211-0ECA-42F1-86DD-548353903C38}" srcOrd="0" destOrd="0" presId="urn:microsoft.com/office/officeart/2005/8/layout/hierarchy1"/>
    <dgm:cxn modelId="{77BC27B3-65B6-45CD-AE8B-5D1F76AE5347}" type="presParOf" srcId="{2C947211-0ECA-42F1-86DD-548353903C38}" destId="{0756B9A1-BC7B-4A5F-BFC3-5B66294777E6}" srcOrd="0" destOrd="0" presId="urn:microsoft.com/office/officeart/2005/8/layout/hierarchy1"/>
    <dgm:cxn modelId="{8283E3E4-EE8D-4767-866A-17A99EEEBC60}" type="presParOf" srcId="{2C947211-0ECA-42F1-86DD-548353903C38}" destId="{FDE3B0A3-FB25-4AED-9789-B512C079E7DB}" srcOrd="1" destOrd="0" presId="urn:microsoft.com/office/officeart/2005/8/layout/hierarchy1"/>
    <dgm:cxn modelId="{F3ED5F0E-233B-4267-B289-45229961012C}" type="presParOf" srcId="{B9711326-570A-41E6-8ABB-8E0C8700F889}" destId="{75D6D529-E145-4643-9EC7-2C7B2D4EB03D}" srcOrd="1" destOrd="0" presId="urn:microsoft.com/office/officeart/2005/8/layout/hierarchy1"/>
    <dgm:cxn modelId="{9B87CD24-36F5-4499-A0AD-FFC3C4DECC70}" type="presParOf" srcId="{0D09A4BC-74F3-4994-BDB2-72947AF3AB22}" destId="{9DB7DAA2-F8DE-41F0-AE03-7E41F6EE178D}" srcOrd="2" destOrd="0" presId="urn:microsoft.com/office/officeart/2005/8/layout/hierarchy1"/>
    <dgm:cxn modelId="{C7D66CEF-3642-46FD-92F9-0915363C60E8}" type="presParOf" srcId="{0D09A4BC-74F3-4994-BDB2-72947AF3AB22}" destId="{77879258-5B25-4061-AC22-375C193E0519}" srcOrd="3" destOrd="0" presId="urn:microsoft.com/office/officeart/2005/8/layout/hierarchy1"/>
    <dgm:cxn modelId="{636833A4-772A-45E0-AC2E-20852B13F529}" type="presParOf" srcId="{77879258-5B25-4061-AC22-375C193E0519}" destId="{5952D801-7FAF-4F16-AF78-87F909CDA1F0}" srcOrd="0" destOrd="0" presId="urn:microsoft.com/office/officeart/2005/8/layout/hierarchy1"/>
    <dgm:cxn modelId="{56D0DC13-1098-4C0F-B704-00E9699D7B91}" type="presParOf" srcId="{5952D801-7FAF-4F16-AF78-87F909CDA1F0}" destId="{BB74003E-40C8-456A-A10A-89B9D63839B4}" srcOrd="0" destOrd="0" presId="urn:microsoft.com/office/officeart/2005/8/layout/hierarchy1"/>
    <dgm:cxn modelId="{EE2B075D-8D18-44F3-BE06-76C73E16C26C}" type="presParOf" srcId="{5952D801-7FAF-4F16-AF78-87F909CDA1F0}" destId="{6CA629DC-1027-4FAC-BC5C-9AF3C8E07D6C}" srcOrd="1" destOrd="0" presId="urn:microsoft.com/office/officeart/2005/8/layout/hierarchy1"/>
    <dgm:cxn modelId="{D42C7B15-74A8-45C0-B92C-7814DCD8FFD2}" type="presParOf" srcId="{77879258-5B25-4061-AC22-375C193E0519}" destId="{25CAAF8A-2F78-4D8A-AAC7-9AD8F61A6599}" srcOrd="1" destOrd="0" presId="urn:microsoft.com/office/officeart/2005/8/layout/hierarchy1"/>
    <dgm:cxn modelId="{94D7B332-9D36-432B-AB4E-EE78C86E5E83}" type="presParOf" srcId="{25CAAF8A-2F78-4D8A-AAC7-9AD8F61A6599}" destId="{CA7CF0C2-E6EF-43B7-B215-2607842C3408}" srcOrd="0" destOrd="0" presId="urn:microsoft.com/office/officeart/2005/8/layout/hierarchy1"/>
    <dgm:cxn modelId="{0FB30A9C-996C-4C63-9B6C-41D32B7790A3}" type="presParOf" srcId="{25CAAF8A-2F78-4D8A-AAC7-9AD8F61A6599}" destId="{957612C3-8C5F-4673-B46A-4C78AF942487}" srcOrd="1" destOrd="0" presId="urn:microsoft.com/office/officeart/2005/8/layout/hierarchy1"/>
    <dgm:cxn modelId="{39279CFF-7BD4-4DA5-BF65-6700C8C83C66}" type="presParOf" srcId="{957612C3-8C5F-4673-B46A-4C78AF942487}" destId="{CF0F66C8-4C67-4AB5-80AF-38AFD14A2CC0}" srcOrd="0" destOrd="0" presId="urn:microsoft.com/office/officeart/2005/8/layout/hierarchy1"/>
    <dgm:cxn modelId="{2749405F-297E-4A07-B51B-9C5F0C170897}" type="presParOf" srcId="{CF0F66C8-4C67-4AB5-80AF-38AFD14A2CC0}" destId="{6F663A07-D8B8-496B-AF91-D07450EEDFFA}" srcOrd="0" destOrd="0" presId="urn:microsoft.com/office/officeart/2005/8/layout/hierarchy1"/>
    <dgm:cxn modelId="{1C2CF81D-193B-47A1-85F3-006671400727}" type="presParOf" srcId="{CF0F66C8-4C67-4AB5-80AF-38AFD14A2CC0}" destId="{A6E3DDBE-FBFD-445F-8518-904240958857}" srcOrd="1" destOrd="0" presId="urn:microsoft.com/office/officeart/2005/8/layout/hierarchy1"/>
    <dgm:cxn modelId="{42A906C7-CE93-4F50-968A-E5008FC0DBFE}" type="presParOf" srcId="{957612C3-8C5F-4673-B46A-4C78AF942487}" destId="{203E9D89-8533-4141-AFC0-22A603C61863}" srcOrd="1" destOrd="0" presId="urn:microsoft.com/office/officeart/2005/8/layout/hierarchy1"/>
  </dgm:cxnLst>
  <dgm:bg/>
  <dgm:whole/>
  <dgm:extLst>
    <a:ext uri="http://schemas.microsoft.com/office/drawing/2008/diagram">
      <dsp:dataModelExt xmlns=""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62C8CA-0910-418A-8B90-CE8CC803391D}"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tr-TR"/>
        </a:p>
      </dgm:t>
    </dgm:pt>
    <dgm:pt modelId="{CDB16B43-3DEC-4DFA-84F1-975ABE419854}">
      <dgm:prSet phldrT="[Metin]"/>
      <dgm:spPr/>
      <dgm:t>
        <a:bodyPr/>
        <a:lstStyle/>
        <a:p>
          <a:r>
            <a:rPr lang="tr-TR" dirty="0" err="1" smtClean="0"/>
            <a:t>Kullanılaan</a:t>
          </a:r>
          <a:r>
            <a:rPr lang="tr-TR" dirty="0" smtClean="0"/>
            <a:t> tüm malzemelerin geri dönüşümü</a:t>
          </a:r>
          <a:endParaRPr lang="tr-TR" dirty="0"/>
        </a:p>
      </dgm:t>
    </dgm:pt>
    <dgm:pt modelId="{094002D6-19F5-43D9-A0E5-637B7D428CF1}" type="parTrans" cxnId="{CBD6DDC2-5C15-4CB1-A6EF-3D65BF9488F8}">
      <dgm:prSet/>
      <dgm:spPr/>
      <dgm:t>
        <a:bodyPr/>
        <a:lstStyle/>
        <a:p>
          <a:endParaRPr lang="tr-TR"/>
        </a:p>
      </dgm:t>
    </dgm:pt>
    <dgm:pt modelId="{5D8AEF33-398F-447F-BD43-6C59AE2BD254}" type="sibTrans" cxnId="{CBD6DDC2-5C15-4CB1-A6EF-3D65BF9488F8}">
      <dgm:prSet/>
      <dgm:spPr/>
      <dgm:t>
        <a:bodyPr/>
        <a:lstStyle/>
        <a:p>
          <a:r>
            <a:rPr lang="tr-TR" dirty="0" smtClean="0"/>
            <a:t>Materyaller minimum düzeyde kimyasal ve çimento bazlı </a:t>
          </a:r>
          <a:r>
            <a:rPr lang="tr-TR" dirty="0" err="1" smtClean="0"/>
            <a:t>yapıştıcı</a:t>
          </a:r>
          <a:r>
            <a:rPr lang="tr-TR" dirty="0" smtClean="0"/>
            <a:t> kullanılarak tutturulacak</a:t>
          </a:r>
          <a:endParaRPr lang="tr-TR" dirty="0"/>
        </a:p>
      </dgm:t>
    </dgm:pt>
    <dgm:pt modelId="{40E677BA-4F0A-4539-932E-866B89842CB4}">
      <dgm:prSet phldrT="[Metin]"/>
      <dgm:spPr/>
      <dgm:t>
        <a:bodyPr/>
        <a:lstStyle/>
        <a:p>
          <a:r>
            <a:rPr lang="tr-TR" dirty="0" smtClean="0"/>
            <a:t>Zaman ve madde yönden maksimum fayda </a:t>
          </a:r>
          <a:endParaRPr lang="tr-TR" dirty="0"/>
        </a:p>
      </dgm:t>
    </dgm:pt>
    <dgm:pt modelId="{93EDD06A-9E05-4858-938F-0B23A9840D97}" type="parTrans" cxnId="{D1E88EA3-82E9-4BCF-8F0A-4578049B0B19}">
      <dgm:prSet/>
      <dgm:spPr/>
      <dgm:t>
        <a:bodyPr/>
        <a:lstStyle/>
        <a:p>
          <a:endParaRPr lang="tr-TR"/>
        </a:p>
      </dgm:t>
    </dgm:pt>
    <dgm:pt modelId="{99CD8C9A-37CC-4B15-8DBE-2B296EC9B608}" type="sibTrans" cxnId="{D1E88EA3-82E9-4BCF-8F0A-4578049B0B19}">
      <dgm:prSet/>
      <dgm:spPr/>
      <dgm:t>
        <a:bodyPr/>
        <a:lstStyle/>
        <a:p>
          <a:r>
            <a:rPr lang="tr-TR" dirty="0" smtClean="0"/>
            <a:t>Dönüşüm sonrası yeni bir malzeme pazarı </a:t>
          </a:r>
          <a:endParaRPr lang="tr-TR" dirty="0"/>
        </a:p>
      </dgm:t>
    </dgm:pt>
    <dgm:pt modelId="{44FB9E17-F1E0-472E-AFE1-3A458C87CB3B}">
      <dgm:prSet phldrT="[Metin]"/>
      <dgm:spPr/>
      <dgm:t>
        <a:bodyPr/>
        <a:lstStyle/>
        <a:p>
          <a:r>
            <a:rPr lang="tr-TR" dirty="0" err="1" smtClean="0"/>
            <a:t>Eneri</a:t>
          </a:r>
          <a:r>
            <a:rPr lang="tr-TR" dirty="0" smtClean="0"/>
            <a:t> verimliliğinde maksimum tasarruf</a:t>
          </a:r>
          <a:endParaRPr lang="tr-TR" dirty="0"/>
        </a:p>
      </dgm:t>
    </dgm:pt>
    <dgm:pt modelId="{0EC1269E-4B22-4325-A1BA-13365553003F}" type="parTrans" cxnId="{A5917A34-37B1-4BD9-966A-62C191563340}">
      <dgm:prSet/>
      <dgm:spPr/>
      <dgm:t>
        <a:bodyPr/>
        <a:lstStyle/>
        <a:p>
          <a:endParaRPr lang="tr-TR"/>
        </a:p>
      </dgm:t>
    </dgm:pt>
    <dgm:pt modelId="{6BD1E29E-83D6-4B89-BA4E-4BEB800BFF4B}" type="sibTrans" cxnId="{A5917A34-37B1-4BD9-966A-62C191563340}">
      <dgm:prSet/>
      <dgm:spPr/>
      <dgm:t>
        <a:bodyPr/>
        <a:lstStyle/>
        <a:p>
          <a:r>
            <a:rPr lang="tr-TR" dirty="0" smtClean="0"/>
            <a:t>İnşaat sürelerinin kısaltılması </a:t>
          </a:r>
          <a:endParaRPr lang="tr-TR" dirty="0"/>
        </a:p>
      </dgm:t>
    </dgm:pt>
    <dgm:pt modelId="{20A536D7-32BC-4F9D-99F1-B7014FDA6618}" type="pres">
      <dgm:prSet presAssocID="{4862C8CA-0910-418A-8B90-CE8CC803391D}" presName="Name0" presStyleCnt="0">
        <dgm:presLayoutVars>
          <dgm:chMax/>
          <dgm:chPref/>
          <dgm:dir/>
          <dgm:animLvl val="lvl"/>
        </dgm:presLayoutVars>
      </dgm:prSet>
      <dgm:spPr/>
      <dgm:t>
        <a:bodyPr/>
        <a:lstStyle/>
        <a:p>
          <a:endParaRPr lang="tr-TR"/>
        </a:p>
      </dgm:t>
    </dgm:pt>
    <dgm:pt modelId="{018A343B-4207-4CEA-9779-D33528990251}" type="pres">
      <dgm:prSet presAssocID="{CDB16B43-3DEC-4DFA-84F1-975ABE419854}" presName="composite" presStyleCnt="0"/>
      <dgm:spPr/>
    </dgm:pt>
    <dgm:pt modelId="{B9794900-35A5-44FB-9CDB-56D5C7E369A0}" type="pres">
      <dgm:prSet presAssocID="{CDB16B43-3DEC-4DFA-84F1-975ABE419854}" presName="Parent1" presStyleLbl="node1" presStyleIdx="0" presStyleCnt="6" custScaleX="155815" custScaleY="93255" custLinFactX="15724" custLinFactNeighborX="100000" custLinFactNeighborY="1024">
        <dgm:presLayoutVars>
          <dgm:chMax val="1"/>
          <dgm:chPref val="1"/>
          <dgm:bulletEnabled val="1"/>
        </dgm:presLayoutVars>
      </dgm:prSet>
      <dgm:spPr/>
      <dgm:t>
        <a:bodyPr/>
        <a:lstStyle/>
        <a:p>
          <a:endParaRPr lang="tr-TR"/>
        </a:p>
      </dgm:t>
    </dgm:pt>
    <dgm:pt modelId="{CC4AA165-C879-4449-8A93-8DF73CABEDC5}" type="pres">
      <dgm:prSet presAssocID="{CDB16B43-3DEC-4DFA-84F1-975ABE419854}" presName="Childtext1" presStyleLbl="revTx" presStyleIdx="0" presStyleCnt="3" custAng="2534209">
        <dgm:presLayoutVars>
          <dgm:chMax val="0"/>
          <dgm:chPref val="0"/>
          <dgm:bulletEnabled val="1"/>
        </dgm:presLayoutVars>
      </dgm:prSet>
      <dgm:spPr/>
      <dgm:t>
        <a:bodyPr/>
        <a:lstStyle/>
        <a:p>
          <a:endParaRPr lang="tr-TR"/>
        </a:p>
      </dgm:t>
    </dgm:pt>
    <dgm:pt modelId="{E420D2B3-2838-4C92-94B4-0C4D0CD927B9}" type="pres">
      <dgm:prSet presAssocID="{CDB16B43-3DEC-4DFA-84F1-975ABE419854}" presName="BalanceSpacing" presStyleCnt="0"/>
      <dgm:spPr/>
    </dgm:pt>
    <dgm:pt modelId="{AEEFF6DA-0A05-417F-9FDB-8411234B7149}" type="pres">
      <dgm:prSet presAssocID="{CDB16B43-3DEC-4DFA-84F1-975ABE419854}" presName="BalanceSpacing1" presStyleCnt="0"/>
      <dgm:spPr/>
    </dgm:pt>
    <dgm:pt modelId="{8C26280F-48A3-4327-A6C2-23DA3A79ECEA}" type="pres">
      <dgm:prSet presAssocID="{5D8AEF33-398F-447F-BD43-6C59AE2BD254}" presName="Accent1Text" presStyleLbl="node1" presStyleIdx="1" presStyleCnt="6" custScaleX="160756" custScaleY="98946" custLinFactNeighborX="-67995" custLinFactNeighborY="8282"/>
      <dgm:spPr/>
      <dgm:t>
        <a:bodyPr/>
        <a:lstStyle/>
        <a:p>
          <a:endParaRPr lang="tr-TR"/>
        </a:p>
      </dgm:t>
    </dgm:pt>
    <dgm:pt modelId="{8CBBFF2D-B8FC-4F35-B60F-352BD8F243A2}" type="pres">
      <dgm:prSet presAssocID="{5D8AEF33-398F-447F-BD43-6C59AE2BD254}" presName="spaceBetweenRectangles" presStyleCnt="0"/>
      <dgm:spPr/>
    </dgm:pt>
    <dgm:pt modelId="{3A96EA21-D6FD-48E6-BF40-E0EE0F1E3A44}" type="pres">
      <dgm:prSet presAssocID="{40E677BA-4F0A-4539-932E-866B89842CB4}" presName="composite" presStyleCnt="0"/>
      <dgm:spPr/>
    </dgm:pt>
    <dgm:pt modelId="{34E7DF26-5504-4E48-BEF0-96E6D0DF280B}" type="pres">
      <dgm:prSet presAssocID="{40E677BA-4F0A-4539-932E-866B89842CB4}" presName="Parent1" presStyleLbl="node1" presStyleIdx="2" presStyleCnt="6" custScaleX="163448" custScaleY="111685" custLinFactNeighborX="26653" custLinFactNeighborY="21539">
        <dgm:presLayoutVars>
          <dgm:chMax val="1"/>
          <dgm:chPref val="1"/>
          <dgm:bulletEnabled val="1"/>
        </dgm:presLayoutVars>
      </dgm:prSet>
      <dgm:spPr/>
      <dgm:t>
        <a:bodyPr/>
        <a:lstStyle/>
        <a:p>
          <a:endParaRPr lang="tr-TR"/>
        </a:p>
      </dgm:t>
    </dgm:pt>
    <dgm:pt modelId="{814124BD-A132-4DBF-8EF8-B774CA06094B}" type="pres">
      <dgm:prSet presAssocID="{40E677BA-4F0A-4539-932E-866B89842CB4}" presName="Childtext1" presStyleLbl="revTx" presStyleIdx="1" presStyleCnt="3">
        <dgm:presLayoutVars>
          <dgm:chMax val="0"/>
          <dgm:chPref val="0"/>
          <dgm:bulletEnabled val="1"/>
        </dgm:presLayoutVars>
      </dgm:prSet>
      <dgm:spPr/>
      <dgm:t>
        <a:bodyPr/>
        <a:lstStyle/>
        <a:p>
          <a:endParaRPr lang="tr-TR"/>
        </a:p>
      </dgm:t>
    </dgm:pt>
    <dgm:pt modelId="{CF6A68B6-1B8F-40C9-A96C-4A7E97488677}" type="pres">
      <dgm:prSet presAssocID="{40E677BA-4F0A-4539-932E-866B89842CB4}" presName="BalanceSpacing" presStyleCnt="0"/>
      <dgm:spPr/>
    </dgm:pt>
    <dgm:pt modelId="{C30295D2-8A7A-4B43-B041-DBC41D7DCA62}" type="pres">
      <dgm:prSet presAssocID="{40E677BA-4F0A-4539-932E-866B89842CB4}" presName="BalanceSpacing1" presStyleCnt="0"/>
      <dgm:spPr/>
    </dgm:pt>
    <dgm:pt modelId="{A9219545-A6EC-486E-AFEB-C8A7C5DCC099}" type="pres">
      <dgm:prSet presAssocID="{99CD8C9A-37CC-4B15-8DBE-2B296EC9B608}" presName="Accent1Text" presStyleLbl="node1" presStyleIdx="3" presStyleCnt="6" custLinFactX="15179" custLinFactNeighborX="100000" custLinFactNeighborY="15696"/>
      <dgm:spPr/>
      <dgm:t>
        <a:bodyPr/>
        <a:lstStyle/>
        <a:p>
          <a:endParaRPr lang="tr-TR"/>
        </a:p>
      </dgm:t>
    </dgm:pt>
    <dgm:pt modelId="{1A517F4F-E81F-46A2-AF4F-12CCD7B3B4B7}" type="pres">
      <dgm:prSet presAssocID="{99CD8C9A-37CC-4B15-8DBE-2B296EC9B608}" presName="spaceBetweenRectangles" presStyleCnt="0"/>
      <dgm:spPr/>
    </dgm:pt>
    <dgm:pt modelId="{75FA867C-21C4-4F98-858E-A98683254919}" type="pres">
      <dgm:prSet presAssocID="{44FB9E17-F1E0-472E-AFE1-3A458C87CB3B}" presName="composite" presStyleCnt="0"/>
      <dgm:spPr/>
    </dgm:pt>
    <dgm:pt modelId="{BFCC7284-3406-4DFA-B420-A45EE37AEDFC}" type="pres">
      <dgm:prSet presAssocID="{44FB9E17-F1E0-472E-AFE1-3A458C87CB3B}" presName="Parent1" presStyleLbl="node1" presStyleIdx="4" presStyleCnt="6" custLinFactNeighborX="76757" custLinFactNeighborY="16960">
        <dgm:presLayoutVars>
          <dgm:chMax val="1"/>
          <dgm:chPref val="1"/>
          <dgm:bulletEnabled val="1"/>
        </dgm:presLayoutVars>
      </dgm:prSet>
      <dgm:spPr/>
      <dgm:t>
        <a:bodyPr/>
        <a:lstStyle/>
        <a:p>
          <a:endParaRPr lang="tr-TR"/>
        </a:p>
      </dgm:t>
    </dgm:pt>
    <dgm:pt modelId="{B6EE587F-BD96-4911-83EA-5E637A4F947A}" type="pres">
      <dgm:prSet presAssocID="{44FB9E17-F1E0-472E-AFE1-3A458C87CB3B}" presName="Childtext1" presStyleLbl="revTx" presStyleIdx="2" presStyleCnt="3">
        <dgm:presLayoutVars>
          <dgm:chMax val="0"/>
          <dgm:chPref val="0"/>
          <dgm:bulletEnabled val="1"/>
        </dgm:presLayoutVars>
      </dgm:prSet>
      <dgm:spPr/>
      <dgm:t>
        <a:bodyPr/>
        <a:lstStyle/>
        <a:p>
          <a:endParaRPr lang="tr-TR"/>
        </a:p>
      </dgm:t>
    </dgm:pt>
    <dgm:pt modelId="{8E8C0C6A-3F4F-442D-8D9E-7EFD5A2553F1}" type="pres">
      <dgm:prSet presAssocID="{44FB9E17-F1E0-472E-AFE1-3A458C87CB3B}" presName="BalanceSpacing" presStyleCnt="0"/>
      <dgm:spPr/>
    </dgm:pt>
    <dgm:pt modelId="{450E3416-CCC5-45E4-ADA6-80E042DB493B}" type="pres">
      <dgm:prSet presAssocID="{44FB9E17-F1E0-472E-AFE1-3A458C87CB3B}" presName="BalanceSpacing1" presStyleCnt="0"/>
      <dgm:spPr/>
    </dgm:pt>
    <dgm:pt modelId="{991D66FD-B8A7-499D-B63A-B4BEB6F0818C}" type="pres">
      <dgm:prSet presAssocID="{6BD1E29E-83D6-4B89-BA4E-4BEB800BFF4B}" presName="Accent1Text" presStyleLbl="node1" presStyleIdx="5" presStyleCnt="6" custLinFactX="-8517" custLinFactNeighborX="-100000" custLinFactNeighborY="-30898"/>
      <dgm:spPr/>
      <dgm:t>
        <a:bodyPr/>
        <a:lstStyle/>
        <a:p>
          <a:endParaRPr lang="tr-TR"/>
        </a:p>
      </dgm:t>
    </dgm:pt>
  </dgm:ptLst>
  <dgm:cxnLst>
    <dgm:cxn modelId="{D1E88EA3-82E9-4BCF-8F0A-4578049B0B19}" srcId="{4862C8CA-0910-418A-8B90-CE8CC803391D}" destId="{40E677BA-4F0A-4539-932E-866B89842CB4}" srcOrd="1" destOrd="0" parTransId="{93EDD06A-9E05-4858-938F-0B23A9840D97}" sibTransId="{99CD8C9A-37CC-4B15-8DBE-2B296EC9B608}"/>
    <dgm:cxn modelId="{A5917A34-37B1-4BD9-966A-62C191563340}" srcId="{4862C8CA-0910-418A-8B90-CE8CC803391D}" destId="{44FB9E17-F1E0-472E-AFE1-3A458C87CB3B}" srcOrd="2" destOrd="0" parTransId="{0EC1269E-4B22-4325-A1BA-13365553003F}" sibTransId="{6BD1E29E-83D6-4B89-BA4E-4BEB800BFF4B}"/>
    <dgm:cxn modelId="{67FF34B3-CA93-4794-B29F-8B9242CF6454}" type="presOf" srcId="{4862C8CA-0910-418A-8B90-CE8CC803391D}" destId="{20A536D7-32BC-4F9D-99F1-B7014FDA6618}" srcOrd="0" destOrd="0" presId="urn:microsoft.com/office/officeart/2008/layout/AlternatingHexagons"/>
    <dgm:cxn modelId="{A21CE9F4-4E67-466A-9CE9-9F4DD0F4F540}" type="presOf" srcId="{44FB9E17-F1E0-472E-AFE1-3A458C87CB3B}" destId="{BFCC7284-3406-4DFA-B420-A45EE37AEDFC}" srcOrd="0" destOrd="0" presId="urn:microsoft.com/office/officeart/2008/layout/AlternatingHexagons"/>
    <dgm:cxn modelId="{4C50585A-A7C3-41B2-8C7A-E228B18683A5}" type="presOf" srcId="{6BD1E29E-83D6-4B89-BA4E-4BEB800BFF4B}" destId="{991D66FD-B8A7-499D-B63A-B4BEB6F0818C}" srcOrd="0" destOrd="0" presId="urn:microsoft.com/office/officeart/2008/layout/AlternatingHexagons"/>
    <dgm:cxn modelId="{3FA398E0-1825-4B7D-9220-C0041CBF5318}" type="presOf" srcId="{99CD8C9A-37CC-4B15-8DBE-2B296EC9B608}" destId="{A9219545-A6EC-486E-AFEB-C8A7C5DCC099}" srcOrd="0" destOrd="0" presId="urn:microsoft.com/office/officeart/2008/layout/AlternatingHexagons"/>
    <dgm:cxn modelId="{F29252FE-ADD1-40B7-B2F4-53DF1B330DF3}" type="presOf" srcId="{5D8AEF33-398F-447F-BD43-6C59AE2BD254}" destId="{8C26280F-48A3-4327-A6C2-23DA3A79ECEA}" srcOrd="0" destOrd="0" presId="urn:microsoft.com/office/officeart/2008/layout/AlternatingHexagons"/>
    <dgm:cxn modelId="{19DE7E23-4FDB-4305-AE82-A7C0B221B73E}" type="presOf" srcId="{40E677BA-4F0A-4539-932E-866B89842CB4}" destId="{34E7DF26-5504-4E48-BEF0-96E6D0DF280B}" srcOrd="0" destOrd="0" presId="urn:microsoft.com/office/officeart/2008/layout/AlternatingHexagons"/>
    <dgm:cxn modelId="{CBD6DDC2-5C15-4CB1-A6EF-3D65BF9488F8}" srcId="{4862C8CA-0910-418A-8B90-CE8CC803391D}" destId="{CDB16B43-3DEC-4DFA-84F1-975ABE419854}" srcOrd="0" destOrd="0" parTransId="{094002D6-19F5-43D9-A0E5-637B7D428CF1}" sibTransId="{5D8AEF33-398F-447F-BD43-6C59AE2BD254}"/>
    <dgm:cxn modelId="{1926A7C3-0D08-4BC4-B3C8-5C4A0AF203C8}" type="presOf" srcId="{CDB16B43-3DEC-4DFA-84F1-975ABE419854}" destId="{B9794900-35A5-44FB-9CDB-56D5C7E369A0}" srcOrd="0" destOrd="0" presId="urn:microsoft.com/office/officeart/2008/layout/AlternatingHexagons"/>
    <dgm:cxn modelId="{7AA3A028-C385-4072-A499-27BBBDC1572B}" type="presParOf" srcId="{20A536D7-32BC-4F9D-99F1-B7014FDA6618}" destId="{018A343B-4207-4CEA-9779-D33528990251}" srcOrd="0" destOrd="0" presId="urn:microsoft.com/office/officeart/2008/layout/AlternatingHexagons"/>
    <dgm:cxn modelId="{4E5E3C6E-3250-4F48-A02B-794BED053812}" type="presParOf" srcId="{018A343B-4207-4CEA-9779-D33528990251}" destId="{B9794900-35A5-44FB-9CDB-56D5C7E369A0}" srcOrd="0" destOrd="0" presId="urn:microsoft.com/office/officeart/2008/layout/AlternatingHexagons"/>
    <dgm:cxn modelId="{56D420E9-AC29-40FB-9CC6-B86865B28EAD}" type="presParOf" srcId="{018A343B-4207-4CEA-9779-D33528990251}" destId="{CC4AA165-C879-4449-8A93-8DF73CABEDC5}" srcOrd="1" destOrd="0" presId="urn:microsoft.com/office/officeart/2008/layout/AlternatingHexagons"/>
    <dgm:cxn modelId="{6012C0F2-F224-4767-A878-5A973BF23944}" type="presParOf" srcId="{018A343B-4207-4CEA-9779-D33528990251}" destId="{E420D2B3-2838-4C92-94B4-0C4D0CD927B9}" srcOrd="2" destOrd="0" presId="urn:microsoft.com/office/officeart/2008/layout/AlternatingHexagons"/>
    <dgm:cxn modelId="{46857564-FFE2-4182-BD38-04D554070B8A}" type="presParOf" srcId="{018A343B-4207-4CEA-9779-D33528990251}" destId="{AEEFF6DA-0A05-417F-9FDB-8411234B7149}" srcOrd="3" destOrd="0" presId="urn:microsoft.com/office/officeart/2008/layout/AlternatingHexagons"/>
    <dgm:cxn modelId="{BE3ABC79-E3AB-4135-920A-EBF7D6FEBEDA}" type="presParOf" srcId="{018A343B-4207-4CEA-9779-D33528990251}" destId="{8C26280F-48A3-4327-A6C2-23DA3A79ECEA}" srcOrd="4" destOrd="0" presId="urn:microsoft.com/office/officeart/2008/layout/AlternatingHexagons"/>
    <dgm:cxn modelId="{9CB5683D-D5F2-414E-9F88-D42E615703AF}" type="presParOf" srcId="{20A536D7-32BC-4F9D-99F1-B7014FDA6618}" destId="{8CBBFF2D-B8FC-4F35-B60F-352BD8F243A2}" srcOrd="1" destOrd="0" presId="urn:microsoft.com/office/officeart/2008/layout/AlternatingHexagons"/>
    <dgm:cxn modelId="{7A1BEFC8-DDA7-4752-AAE3-E69D954137AF}" type="presParOf" srcId="{20A536D7-32BC-4F9D-99F1-B7014FDA6618}" destId="{3A96EA21-D6FD-48E6-BF40-E0EE0F1E3A44}" srcOrd="2" destOrd="0" presId="urn:microsoft.com/office/officeart/2008/layout/AlternatingHexagons"/>
    <dgm:cxn modelId="{0465892E-56F3-4E1C-8207-4194EBAAF977}" type="presParOf" srcId="{3A96EA21-D6FD-48E6-BF40-E0EE0F1E3A44}" destId="{34E7DF26-5504-4E48-BEF0-96E6D0DF280B}" srcOrd="0" destOrd="0" presId="urn:microsoft.com/office/officeart/2008/layout/AlternatingHexagons"/>
    <dgm:cxn modelId="{CEB4F6C1-04E6-4B48-BD99-9F15CD2F20C1}" type="presParOf" srcId="{3A96EA21-D6FD-48E6-BF40-E0EE0F1E3A44}" destId="{814124BD-A132-4DBF-8EF8-B774CA06094B}" srcOrd="1" destOrd="0" presId="urn:microsoft.com/office/officeart/2008/layout/AlternatingHexagons"/>
    <dgm:cxn modelId="{4E0C1E17-23EE-4868-BCD5-21327E300C5A}" type="presParOf" srcId="{3A96EA21-D6FD-48E6-BF40-E0EE0F1E3A44}" destId="{CF6A68B6-1B8F-40C9-A96C-4A7E97488677}" srcOrd="2" destOrd="0" presId="urn:microsoft.com/office/officeart/2008/layout/AlternatingHexagons"/>
    <dgm:cxn modelId="{1F7C9C22-F1D7-40C3-9CE0-8EA021345FF6}" type="presParOf" srcId="{3A96EA21-D6FD-48E6-BF40-E0EE0F1E3A44}" destId="{C30295D2-8A7A-4B43-B041-DBC41D7DCA62}" srcOrd="3" destOrd="0" presId="urn:microsoft.com/office/officeart/2008/layout/AlternatingHexagons"/>
    <dgm:cxn modelId="{1215BCF1-A77C-4CFF-9E18-815A256A1921}" type="presParOf" srcId="{3A96EA21-D6FD-48E6-BF40-E0EE0F1E3A44}" destId="{A9219545-A6EC-486E-AFEB-C8A7C5DCC099}" srcOrd="4" destOrd="0" presId="urn:microsoft.com/office/officeart/2008/layout/AlternatingHexagons"/>
    <dgm:cxn modelId="{0BF005CD-D2E9-42F4-B56E-04C07FADC578}" type="presParOf" srcId="{20A536D7-32BC-4F9D-99F1-B7014FDA6618}" destId="{1A517F4F-E81F-46A2-AF4F-12CCD7B3B4B7}" srcOrd="3" destOrd="0" presId="urn:microsoft.com/office/officeart/2008/layout/AlternatingHexagons"/>
    <dgm:cxn modelId="{351A40E5-B062-4611-8D06-F7B5DE3D12E7}" type="presParOf" srcId="{20A536D7-32BC-4F9D-99F1-B7014FDA6618}" destId="{75FA867C-21C4-4F98-858E-A98683254919}" srcOrd="4" destOrd="0" presId="urn:microsoft.com/office/officeart/2008/layout/AlternatingHexagons"/>
    <dgm:cxn modelId="{8E991E39-4FFF-4C93-B347-C9D9973ECD3A}" type="presParOf" srcId="{75FA867C-21C4-4F98-858E-A98683254919}" destId="{BFCC7284-3406-4DFA-B420-A45EE37AEDFC}" srcOrd="0" destOrd="0" presId="urn:microsoft.com/office/officeart/2008/layout/AlternatingHexagons"/>
    <dgm:cxn modelId="{96719BA5-1D40-4912-83A9-610A728C5886}" type="presParOf" srcId="{75FA867C-21C4-4F98-858E-A98683254919}" destId="{B6EE587F-BD96-4911-83EA-5E637A4F947A}" srcOrd="1" destOrd="0" presId="urn:microsoft.com/office/officeart/2008/layout/AlternatingHexagons"/>
    <dgm:cxn modelId="{84022E85-F6AD-400D-962D-F6E9608C9BEA}" type="presParOf" srcId="{75FA867C-21C4-4F98-858E-A98683254919}" destId="{8E8C0C6A-3F4F-442D-8D9E-7EFD5A2553F1}" srcOrd="2" destOrd="0" presId="urn:microsoft.com/office/officeart/2008/layout/AlternatingHexagons"/>
    <dgm:cxn modelId="{A80D3219-BA86-4C10-9406-608452A8BE92}" type="presParOf" srcId="{75FA867C-21C4-4F98-858E-A98683254919}" destId="{450E3416-CCC5-45E4-ADA6-80E042DB493B}" srcOrd="3" destOrd="0" presId="urn:microsoft.com/office/officeart/2008/layout/AlternatingHexagons"/>
    <dgm:cxn modelId="{CB4D01C6-6672-482C-A7CE-AC561908F1F8}" type="presParOf" srcId="{75FA867C-21C4-4F98-858E-A98683254919}" destId="{991D66FD-B8A7-499D-B63A-B4BEB6F0818C}" srcOrd="4" destOrd="0" presId="urn:microsoft.com/office/officeart/2008/layout/AlternatingHexagons"/>
  </dgm:cxnLst>
  <dgm:bg/>
  <dgm:whole/>
  <dgm:extLst>
    <a:ext uri="http://schemas.microsoft.com/office/drawing/2008/diagram">
      <dsp:dataModelExt xmlns=""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94C3A7-ACB8-4C95-8FD9-C13D002EA35F}" type="doc">
      <dgm:prSet loTypeId="urn:microsoft.com/office/officeart/2005/8/layout/hProcess7#1" loCatId="list" qsTypeId="urn:microsoft.com/office/officeart/2005/8/quickstyle/simple1" qsCatId="simple" csTypeId="urn:microsoft.com/office/officeart/2005/8/colors/accent1_2" csCatId="accent1" phldr="1"/>
      <dgm:spPr/>
      <dgm:t>
        <a:bodyPr/>
        <a:lstStyle/>
        <a:p>
          <a:endParaRPr lang="tr-TR"/>
        </a:p>
      </dgm:t>
    </dgm:pt>
    <dgm:pt modelId="{10C5AA32-A9C4-46C3-8602-CA8344AE8EA7}">
      <dgm:prSet phldrT="[Metin]"/>
      <dgm:spPr/>
      <dgm:t>
        <a:bodyPr/>
        <a:lstStyle/>
        <a:p>
          <a:r>
            <a:rPr lang="tr-TR" dirty="0" smtClean="0"/>
            <a:t>Kullanılmak istenen metalin ağırlığı göz önünde tutularak çengelli çelik tel kullanılabilir.</a:t>
          </a:r>
          <a:endParaRPr lang="tr-TR" dirty="0"/>
        </a:p>
      </dgm:t>
    </dgm:pt>
    <dgm:pt modelId="{C1FC7817-8B61-4E85-9520-F80A2332904E}" type="parTrans" cxnId="{33678A1F-7865-43F3-9810-F0C93120201E}">
      <dgm:prSet/>
      <dgm:spPr/>
      <dgm:t>
        <a:bodyPr/>
        <a:lstStyle/>
        <a:p>
          <a:endParaRPr lang="tr-TR"/>
        </a:p>
      </dgm:t>
    </dgm:pt>
    <dgm:pt modelId="{2103C555-782C-4285-8BBD-94CFE9684C6B}" type="sibTrans" cxnId="{33678A1F-7865-43F3-9810-F0C93120201E}">
      <dgm:prSet/>
      <dgm:spPr/>
      <dgm:t>
        <a:bodyPr/>
        <a:lstStyle/>
        <a:p>
          <a:endParaRPr lang="tr-TR"/>
        </a:p>
      </dgm:t>
    </dgm:pt>
    <dgm:pt modelId="{56C1BCFC-5B22-4FBA-BF8D-7AD3DCE0BEF2}">
      <dgm:prSet phldrT="[Metin]"/>
      <dgm:spPr/>
      <dgm:t>
        <a:bodyPr/>
        <a:lstStyle/>
        <a:p>
          <a:endParaRPr lang="tr-TR" dirty="0"/>
        </a:p>
      </dgm:t>
    </dgm:pt>
    <dgm:pt modelId="{8CC7EE98-8FF8-4182-82EE-D0BAC56EA5D7}" type="parTrans" cxnId="{91A9EB35-C88F-483E-BD2D-A0E2DF082B5F}">
      <dgm:prSet/>
      <dgm:spPr/>
      <dgm:t>
        <a:bodyPr/>
        <a:lstStyle/>
        <a:p>
          <a:endParaRPr lang="tr-TR"/>
        </a:p>
      </dgm:t>
    </dgm:pt>
    <dgm:pt modelId="{607235AA-91A8-450E-8F65-A5C9E75E7FED}" type="sibTrans" cxnId="{91A9EB35-C88F-483E-BD2D-A0E2DF082B5F}">
      <dgm:prSet/>
      <dgm:spPr/>
      <dgm:t>
        <a:bodyPr/>
        <a:lstStyle/>
        <a:p>
          <a:endParaRPr lang="tr-TR"/>
        </a:p>
      </dgm:t>
    </dgm:pt>
    <dgm:pt modelId="{0E79BE60-2A0C-403A-B41C-7C342B47DC22}">
      <dgm:prSet phldrT="[Metin]"/>
      <dgm:spPr/>
      <dgm:t>
        <a:bodyPr/>
        <a:lstStyle/>
        <a:p>
          <a:r>
            <a:rPr lang="tr-TR" dirty="0" smtClean="0"/>
            <a:t>Isı enerjisi izolasyonunda büyük paya sahip üst bölge kayıpları minimuma indirilebilir.</a:t>
          </a:r>
          <a:endParaRPr lang="tr-TR" dirty="0"/>
        </a:p>
      </dgm:t>
    </dgm:pt>
    <dgm:pt modelId="{670B7E90-6342-433D-8219-C2E8F90296EC}" type="parTrans" cxnId="{FCD82C95-2BD0-4478-B0B5-36878DD209A7}">
      <dgm:prSet/>
      <dgm:spPr/>
      <dgm:t>
        <a:bodyPr/>
        <a:lstStyle/>
        <a:p>
          <a:endParaRPr lang="tr-TR"/>
        </a:p>
      </dgm:t>
    </dgm:pt>
    <dgm:pt modelId="{ADE4E048-2544-4D42-96A2-95C3D77C9D2F}" type="sibTrans" cxnId="{FCD82C95-2BD0-4478-B0B5-36878DD209A7}">
      <dgm:prSet/>
      <dgm:spPr/>
      <dgm:t>
        <a:bodyPr/>
        <a:lstStyle/>
        <a:p>
          <a:endParaRPr lang="tr-TR"/>
        </a:p>
      </dgm:t>
    </dgm:pt>
    <dgm:pt modelId="{C9599A0D-C2B6-4DC4-816F-11385E610C61}">
      <dgm:prSet phldrT="[Metin]"/>
      <dgm:spPr/>
      <dgm:t>
        <a:bodyPr/>
        <a:lstStyle/>
        <a:p>
          <a:endParaRPr lang="tr-TR" dirty="0"/>
        </a:p>
      </dgm:t>
    </dgm:pt>
    <dgm:pt modelId="{63D0BA2B-6BD5-4B1A-8BDB-881295C02696}" type="parTrans" cxnId="{68BFFD46-A57C-419A-824F-4A6D5E469E2B}">
      <dgm:prSet/>
      <dgm:spPr/>
      <dgm:t>
        <a:bodyPr/>
        <a:lstStyle/>
        <a:p>
          <a:endParaRPr lang="tr-TR"/>
        </a:p>
      </dgm:t>
    </dgm:pt>
    <dgm:pt modelId="{311C130D-8B1F-4AB9-811B-25DEBCCD52DF}" type="sibTrans" cxnId="{68BFFD46-A57C-419A-824F-4A6D5E469E2B}">
      <dgm:prSet/>
      <dgm:spPr/>
      <dgm:t>
        <a:bodyPr/>
        <a:lstStyle/>
        <a:p>
          <a:endParaRPr lang="tr-TR"/>
        </a:p>
      </dgm:t>
    </dgm:pt>
    <dgm:pt modelId="{B6497B3A-61F2-47C7-B06D-436651CAF366}">
      <dgm:prSet phldrT="[Metin]"/>
      <dgm:spPr/>
      <dgm:t>
        <a:bodyPr/>
        <a:lstStyle/>
        <a:p>
          <a:r>
            <a:rPr lang="tr-TR" dirty="0" smtClean="0"/>
            <a:t>Çengelli çelik tel uygulamasıyla taban kaplaması </a:t>
          </a:r>
          <a:r>
            <a:rPr lang="tr-TR" dirty="0" err="1" smtClean="0"/>
            <a:t>yaplabilir</a:t>
          </a:r>
          <a:r>
            <a:rPr lang="tr-TR" dirty="0" smtClean="0"/>
            <a:t>.</a:t>
          </a:r>
          <a:endParaRPr lang="tr-TR" dirty="0"/>
        </a:p>
      </dgm:t>
    </dgm:pt>
    <dgm:pt modelId="{9F860258-1066-4D9D-B4D9-290548AB5D01}" type="parTrans" cxnId="{04D28CE1-4FF1-423F-A78D-3398AF2B10C2}">
      <dgm:prSet/>
      <dgm:spPr/>
      <dgm:t>
        <a:bodyPr/>
        <a:lstStyle/>
        <a:p>
          <a:endParaRPr lang="tr-TR"/>
        </a:p>
      </dgm:t>
    </dgm:pt>
    <dgm:pt modelId="{784C60D1-1230-4719-8A5C-658E50D34EC6}" type="sibTrans" cxnId="{04D28CE1-4FF1-423F-A78D-3398AF2B10C2}">
      <dgm:prSet/>
      <dgm:spPr/>
      <dgm:t>
        <a:bodyPr/>
        <a:lstStyle/>
        <a:p>
          <a:endParaRPr lang="tr-TR"/>
        </a:p>
      </dgm:t>
    </dgm:pt>
    <dgm:pt modelId="{E529EF2D-13E4-4084-86AC-77D04DABE3E8}">
      <dgm:prSet phldrT="[Metin]" phldr="1"/>
      <dgm:spPr/>
      <dgm:t>
        <a:bodyPr/>
        <a:lstStyle/>
        <a:p>
          <a:endParaRPr lang="tr-TR" dirty="0"/>
        </a:p>
      </dgm:t>
    </dgm:pt>
    <dgm:pt modelId="{EA1932DB-B786-4633-9D8B-FB133530CA04}" type="sibTrans" cxnId="{E153FFF6-461B-4FAF-9DCA-56C7E9226AB9}">
      <dgm:prSet/>
      <dgm:spPr/>
      <dgm:t>
        <a:bodyPr/>
        <a:lstStyle/>
        <a:p>
          <a:endParaRPr lang="tr-TR"/>
        </a:p>
      </dgm:t>
    </dgm:pt>
    <dgm:pt modelId="{D8BEDCA2-F6C4-445C-B11E-DBE811F9FF9B}" type="parTrans" cxnId="{E153FFF6-461B-4FAF-9DCA-56C7E9226AB9}">
      <dgm:prSet/>
      <dgm:spPr/>
      <dgm:t>
        <a:bodyPr/>
        <a:lstStyle/>
        <a:p>
          <a:endParaRPr lang="tr-TR"/>
        </a:p>
      </dgm:t>
    </dgm:pt>
    <dgm:pt modelId="{6472624D-4A64-41D2-B5FA-A42588435E83}" type="pres">
      <dgm:prSet presAssocID="{5F94C3A7-ACB8-4C95-8FD9-C13D002EA35F}" presName="Name0" presStyleCnt="0">
        <dgm:presLayoutVars>
          <dgm:dir/>
          <dgm:animLvl val="lvl"/>
          <dgm:resizeHandles val="exact"/>
        </dgm:presLayoutVars>
      </dgm:prSet>
      <dgm:spPr/>
      <dgm:t>
        <a:bodyPr/>
        <a:lstStyle/>
        <a:p>
          <a:endParaRPr lang="tr-TR"/>
        </a:p>
      </dgm:t>
    </dgm:pt>
    <dgm:pt modelId="{0F9D733C-EA2E-40C6-A04B-55A9405BE2A7}" type="pres">
      <dgm:prSet presAssocID="{E529EF2D-13E4-4084-86AC-77D04DABE3E8}" presName="compositeNode" presStyleCnt="0">
        <dgm:presLayoutVars>
          <dgm:bulletEnabled val="1"/>
        </dgm:presLayoutVars>
      </dgm:prSet>
      <dgm:spPr/>
    </dgm:pt>
    <dgm:pt modelId="{288FD8BB-3F8A-4F36-9812-CB49598E1C05}" type="pres">
      <dgm:prSet presAssocID="{E529EF2D-13E4-4084-86AC-77D04DABE3E8}" presName="bgRect" presStyleLbl="node1" presStyleIdx="0" presStyleCnt="3" custScaleY="160137" custLinFactNeighborX="-74602" custLinFactNeighborY="6651"/>
      <dgm:spPr/>
      <dgm:t>
        <a:bodyPr/>
        <a:lstStyle/>
        <a:p>
          <a:endParaRPr lang="tr-TR"/>
        </a:p>
      </dgm:t>
    </dgm:pt>
    <dgm:pt modelId="{E8F2866F-B064-4C75-9DBA-36110C3E54C7}" type="pres">
      <dgm:prSet presAssocID="{E529EF2D-13E4-4084-86AC-77D04DABE3E8}" presName="parentNode" presStyleLbl="node1" presStyleIdx="0" presStyleCnt="3">
        <dgm:presLayoutVars>
          <dgm:chMax val="0"/>
          <dgm:bulletEnabled val="1"/>
        </dgm:presLayoutVars>
      </dgm:prSet>
      <dgm:spPr/>
      <dgm:t>
        <a:bodyPr/>
        <a:lstStyle/>
        <a:p>
          <a:endParaRPr lang="tr-TR"/>
        </a:p>
      </dgm:t>
    </dgm:pt>
    <dgm:pt modelId="{A01490F0-2F4C-4E3D-A103-176615DB0BF2}" type="pres">
      <dgm:prSet presAssocID="{E529EF2D-13E4-4084-86AC-77D04DABE3E8}" presName="childNode" presStyleLbl="node1" presStyleIdx="0" presStyleCnt="3">
        <dgm:presLayoutVars>
          <dgm:bulletEnabled val="1"/>
        </dgm:presLayoutVars>
      </dgm:prSet>
      <dgm:spPr/>
      <dgm:t>
        <a:bodyPr/>
        <a:lstStyle/>
        <a:p>
          <a:endParaRPr lang="tr-TR"/>
        </a:p>
      </dgm:t>
    </dgm:pt>
    <dgm:pt modelId="{B8125583-8745-435D-AFBB-95477DF861AD}" type="pres">
      <dgm:prSet presAssocID="{EA1932DB-B786-4633-9D8B-FB133530CA04}" presName="hSp" presStyleCnt="0"/>
      <dgm:spPr/>
    </dgm:pt>
    <dgm:pt modelId="{08DA46AD-E925-41CB-A359-9CF7A03F3ED3}" type="pres">
      <dgm:prSet presAssocID="{EA1932DB-B786-4633-9D8B-FB133530CA04}" presName="vProcSp" presStyleCnt="0"/>
      <dgm:spPr/>
    </dgm:pt>
    <dgm:pt modelId="{4F46656D-FFD3-4980-AFA7-0203CDD82BCC}" type="pres">
      <dgm:prSet presAssocID="{EA1932DB-B786-4633-9D8B-FB133530CA04}" presName="vSp1" presStyleCnt="0"/>
      <dgm:spPr/>
    </dgm:pt>
    <dgm:pt modelId="{E7EE09B2-808C-4EB4-9DFE-008AF816C84E}" type="pres">
      <dgm:prSet presAssocID="{EA1932DB-B786-4633-9D8B-FB133530CA04}" presName="simulatedConn" presStyleLbl="solidFgAcc1" presStyleIdx="0" presStyleCnt="2"/>
      <dgm:spPr/>
    </dgm:pt>
    <dgm:pt modelId="{093B88C3-791B-4B26-8465-405321A7570F}" type="pres">
      <dgm:prSet presAssocID="{EA1932DB-B786-4633-9D8B-FB133530CA04}" presName="vSp2" presStyleCnt="0"/>
      <dgm:spPr/>
    </dgm:pt>
    <dgm:pt modelId="{68503AC1-3C8E-4D25-8128-D3F60819CA25}" type="pres">
      <dgm:prSet presAssocID="{EA1932DB-B786-4633-9D8B-FB133530CA04}" presName="sibTrans" presStyleCnt="0"/>
      <dgm:spPr/>
    </dgm:pt>
    <dgm:pt modelId="{A3EE3998-2DE1-4896-8340-E28E8B3FC8BD}" type="pres">
      <dgm:prSet presAssocID="{56C1BCFC-5B22-4FBA-BF8D-7AD3DCE0BEF2}" presName="compositeNode" presStyleCnt="0">
        <dgm:presLayoutVars>
          <dgm:bulletEnabled val="1"/>
        </dgm:presLayoutVars>
      </dgm:prSet>
      <dgm:spPr/>
    </dgm:pt>
    <dgm:pt modelId="{CAE6A53D-C38C-431C-B662-671B6EA85727}" type="pres">
      <dgm:prSet presAssocID="{56C1BCFC-5B22-4FBA-BF8D-7AD3DCE0BEF2}" presName="bgRect" presStyleLbl="node1" presStyleIdx="1" presStyleCnt="3" custScaleX="110665" custScaleY="179639" custLinFactX="46677" custLinFactNeighborX="100000" custLinFactNeighborY="10880"/>
      <dgm:spPr/>
      <dgm:t>
        <a:bodyPr/>
        <a:lstStyle/>
        <a:p>
          <a:endParaRPr lang="tr-TR"/>
        </a:p>
      </dgm:t>
    </dgm:pt>
    <dgm:pt modelId="{30B552ED-CA85-4365-9571-3A87044D0C91}" type="pres">
      <dgm:prSet presAssocID="{56C1BCFC-5B22-4FBA-BF8D-7AD3DCE0BEF2}" presName="parentNode" presStyleLbl="node1" presStyleIdx="1" presStyleCnt="3">
        <dgm:presLayoutVars>
          <dgm:chMax val="0"/>
          <dgm:bulletEnabled val="1"/>
        </dgm:presLayoutVars>
      </dgm:prSet>
      <dgm:spPr/>
      <dgm:t>
        <a:bodyPr/>
        <a:lstStyle/>
        <a:p>
          <a:endParaRPr lang="tr-TR"/>
        </a:p>
      </dgm:t>
    </dgm:pt>
    <dgm:pt modelId="{7CB82DFB-11C4-4B8B-B9EF-F28A0C03E57E}" type="pres">
      <dgm:prSet presAssocID="{56C1BCFC-5B22-4FBA-BF8D-7AD3DCE0BEF2}" presName="childNode" presStyleLbl="node1" presStyleIdx="1" presStyleCnt="3">
        <dgm:presLayoutVars>
          <dgm:bulletEnabled val="1"/>
        </dgm:presLayoutVars>
      </dgm:prSet>
      <dgm:spPr/>
      <dgm:t>
        <a:bodyPr/>
        <a:lstStyle/>
        <a:p>
          <a:endParaRPr lang="tr-TR"/>
        </a:p>
      </dgm:t>
    </dgm:pt>
    <dgm:pt modelId="{D849A7EB-36C7-4104-8D36-A2D81D31635E}" type="pres">
      <dgm:prSet presAssocID="{607235AA-91A8-450E-8F65-A5C9E75E7FED}" presName="hSp" presStyleCnt="0"/>
      <dgm:spPr/>
    </dgm:pt>
    <dgm:pt modelId="{50E8EF28-46E2-4A16-8224-BBA756C612C1}" type="pres">
      <dgm:prSet presAssocID="{607235AA-91A8-450E-8F65-A5C9E75E7FED}" presName="vProcSp" presStyleCnt="0"/>
      <dgm:spPr/>
    </dgm:pt>
    <dgm:pt modelId="{412E4774-EC39-4ED2-867B-7B3ADF187B49}" type="pres">
      <dgm:prSet presAssocID="{607235AA-91A8-450E-8F65-A5C9E75E7FED}" presName="vSp1" presStyleCnt="0"/>
      <dgm:spPr/>
    </dgm:pt>
    <dgm:pt modelId="{84453CF5-2DC4-45EF-88B9-D482F76A591C}" type="pres">
      <dgm:prSet presAssocID="{607235AA-91A8-450E-8F65-A5C9E75E7FED}" presName="simulatedConn" presStyleLbl="solidFgAcc1" presStyleIdx="1" presStyleCnt="2" custLinFactNeighborX="-47092" custLinFactNeighborY="16535"/>
      <dgm:spPr/>
    </dgm:pt>
    <dgm:pt modelId="{12B140C5-C5C5-4614-B4C2-ACD4A877E4E8}" type="pres">
      <dgm:prSet presAssocID="{607235AA-91A8-450E-8F65-A5C9E75E7FED}" presName="vSp2" presStyleCnt="0"/>
      <dgm:spPr/>
    </dgm:pt>
    <dgm:pt modelId="{B2E2FB37-FDC8-4753-A125-67B21B4E6AA8}" type="pres">
      <dgm:prSet presAssocID="{607235AA-91A8-450E-8F65-A5C9E75E7FED}" presName="sibTrans" presStyleCnt="0"/>
      <dgm:spPr/>
    </dgm:pt>
    <dgm:pt modelId="{4DC96CC9-693C-4379-A425-90D41D09EAD0}" type="pres">
      <dgm:prSet presAssocID="{C9599A0D-C2B6-4DC4-816F-11385E610C61}" presName="compositeNode" presStyleCnt="0">
        <dgm:presLayoutVars>
          <dgm:bulletEnabled val="1"/>
        </dgm:presLayoutVars>
      </dgm:prSet>
      <dgm:spPr/>
    </dgm:pt>
    <dgm:pt modelId="{195E4DC9-6F41-4243-A0E2-20517D7848D0}" type="pres">
      <dgm:prSet presAssocID="{C9599A0D-C2B6-4DC4-816F-11385E610C61}" presName="bgRect" presStyleLbl="node1" presStyleIdx="2" presStyleCnt="3" custLinFactX="-9776" custLinFactNeighborX="-100000" custLinFactNeighborY="20351"/>
      <dgm:spPr/>
      <dgm:t>
        <a:bodyPr/>
        <a:lstStyle/>
        <a:p>
          <a:endParaRPr lang="tr-TR"/>
        </a:p>
      </dgm:t>
    </dgm:pt>
    <dgm:pt modelId="{B43662B9-1849-49BE-8137-C2D132E84DE3}" type="pres">
      <dgm:prSet presAssocID="{C9599A0D-C2B6-4DC4-816F-11385E610C61}" presName="parentNode" presStyleLbl="node1" presStyleIdx="2" presStyleCnt="3">
        <dgm:presLayoutVars>
          <dgm:chMax val="0"/>
          <dgm:bulletEnabled val="1"/>
        </dgm:presLayoutVars>
      </dgm:prSet>
      <dgm:spPr/>
      <dgm:t>
        <a:bodyPr/>
        <a:lstStyle/>
        <a:p>
          <a:endParaRPr lang="tr-TR"/>
        </a:p>
      </dgm:t>
    </dgm:pt>
    <dgm:pt modelId="{2BFC0E81-F1BD-4668-B5B9-F1F3869F2CC1}" type="pres">
      <dgm:prSet presAssocID="{C9599A0D-C2B6-4DC4-816F-11385E610C61}" presName="childNode" presStyleLbl="node1" presStyleIdx="2" presStyleCnt="3">
        <dgm:presLayoutVars>
          <dgm:bulletEnabled val="1"/>
        </dgm:presLayoutVars>
      </dgm:prSet>
      <dgm:spPr/>
      <dgm:t>
        <a:bodyPr/>
        <a:lstStyle/>
        <a:p>
          <a:endParaRPr lang="tr-TR"/>
        </a:p>
      </dgm:t>
    </dgm:pt>
  </dgm:ptLst>
  <dgm:cxnLst>
    <dgm:cxn modelId="{245C442C-D003-43E0-8E4A-A309FF564E2F}" type="presOf" srcId="{0E79BE60-2A0C-403A-B41C-7C342B47DC22}" destId="{7CB82DFB-11C4-4B8B-B9EF-F28A0C03E57E}" srcOrd="0" destOrd="0" presId="urn:microsoft.com/office/officeart/2005/8/layout/hProcess7#1"/>
    <dgm:cxn modelId="{F893163E-23DB-4350-8863-EAAC9A85ACC1}" type="presOf" srcId="{10C5AA32-A9C4-46C3-8602-CA8344AE8EA7}" destId="{A01490F0-2F4C-4E3D-A103-176615DB0BF2}" srcOrd="0" destOrd="0" presId="urn:microsoft.com/office/officeart/2005/8/layout/hProcess7#1"/>
    <dgm:cxn modelId="{89905A41-7575-4915-864E-B3ED8E2CB154}" type="presOf" srcId="{56C1BCFC-5B22-4FBA-BF8D-7AD3DCE0BEF2}" destId="{30B552ED-CA85-4365-9571-3A87044D0C91}" srcOrd="1" destOrd="0" presId="urn:microsoft.com/office/officeart/2005/8/layout/hProcess7#1"/>
    <dgm:cxn modelId="{0E143B6D-AFB9-4668-8097-778628E4C6AF}" type="presOf" srcId="{E529EF2D-13E4-4084-86AC-77D04DABE3E8}" destId="{288FD8BB-3F8A-4F36-9812-CB49598E1C05}" srcOrd="0" destOrd="0" presId="urn:microsoft.com/office/officeart/2005/8/layout/hProcess7#1"/>
    <dgm:cxn modelId="{1E40761F-FD66-4640-957E-D72842F98028}" type="presOf" srcId="{B6497B3A-61F2-47C7-B06D-436651CAF366}" destId="{2BFC0E81-F1BD-4668-B5B9-F1F3869F2CC1}" srcOrd="0" destOrd="0" presId="urn:microsoft.com/office/officeart/2005/8/layout/hProcess7#1"/>
    <dgm:cxn modelId="{46B7C077-A882-40F4-A316-AECB3EA43CE7}" type="presOf" srcId="{C9599A0D-C2B6-4DC4-816F-11385E610C61}" destId="{B43662B9-1849-49BE-8137-C2D132E84DE3}" srcOrd="1" destOrd="0" presId="urn:microsoft.com/office/officeart/2005/8/layout/hProcess7#1"/>
    <dgm:cxn modelId="{04D28CE1-4FF1-423F-A78D-3398AF2B10C2}" srcId="{C9599A0D-C2B6-4DC4-816F-11385E610C61}" destId="{B6497B3A-61F2-47C7-B06D-436651CAF366}" srcOrd="0" destOrd="0" parTransId="{9F860258-1066-4D9D-B4D9-290548AB5D01}" sibTransId="{784C60D1-1230-4719-8A5C-658E50D34EC6}"/>
    <dgm:cxn modelId="{91A9EB35-C88F-483E-BD2D-A0E2DF082B5F}" srcId="{5F94C3A7-ACB8-4C95-8FD9-C13D002EA35F}" destId="{56C1BCFC-5B22-4FBA-BF8D-7AD3DCE0BEF2}" srcOrd="1" destOrd="0" parTransId="{8CC7EE98-8FF8-4182-82EE-D0BAC56EA5D7}" sibTransId="{607235AA-91A8-450E-8F65-A5C9E75E7FED}"/>
    <dgm:cxn modelId="{E153FFF6-461B-4FAF-9DCA-56C7E9226AB9}" srcId="{5F94C3A7-ACB8-4C95-8FD9-C13D002EA35F}" destId="{E529EF2D-13E4-4084-86AC-77D04DABE3E8}" srcOrd="0" destOrd="0" parTransId="{D8BEDCA2-F6C4-445C-B11E-DBE811F9FF9B}" sibTransId="{EA1932DB-B786-4633-9D8B-FB133530CA04}"/>
    <dgm:cxn modelId="{0AB40842-1A66-4C3F-BA0C-1E6AD359F44F}" type="presOf" srcId="{C9599A0D-C2B6-4DC4-816F-11385E610C61}" destId="{195E4DC9-6F41-4243-A0E2-20517D7848D0}" srcOrd="0" destOrd="0" presId="urn:microsoft.com/office/officeart/2005/8/layout/hProcess7#1"/>
    <dgm:cxn modelId="{33678A1F-7865-43F3-9810-F0C93120201E}" srcId="{E529EF2D-13E4-4084-86AC-77D04DABE3E8}" destId="{10C5AA32-A9C4-46C3-8602-CA8344AE8EA7}" srcOrd="0" destOrd="0" parTransId="{C1FC7817-8B61-4E85-9520-F80A2332904E}" sibTransId="{2103C555-782C-4285-8BBD-94CFE9684C6B}"/>
    <dgm:cxn modelId="{FCD82C95-2BD0-4478-B0B5-36878DD209A7}" srcId="{56C1BCFC-5B22-4FBA-BF8D-7AD3DCE0BEF2}" destId="{0E79BE60-2A0C-403A-B41C-7C342B47DC22}" srcOrd="0" destOrd="0" parTransId="{670B7E90-6342-433D-8219-C2E8F90296EC}" sibTransId="{ADE4E048-2544-4D42-96A2-95C3D77C9D2F}"/>
    <dgm:cxn modelId="{9AF9F514-3F3E-489F-97CD-31255C29CF1B}" type="presOf" srcId="{56C1BCFC-5B22-4FBA-BF8D-7AD3DCE0BEF2}" destId="{CAE6A53D-C38C-431C-B662-671B6EA85727}" srcOrd="0" destOrd="0" presId="urn:microsoft.com/office/officeart/2005/8/layout/hProcess7#1"/>
    <dgm:cxn modelId="{7FFB96DC-86E9-45CA-A63D-02A0A1EB7116}" type="presOf" srcId="{5F94C3A7-ACB8-4C95-8FD9-C13D002EA35F}" destId="{6472624D-4A64-41D2-B5FA-A42588435E83}" srcOrd="0" destOrd="0" presId="urn:microsoft.com/office/officeart/2005/8/layout/hProcess7#1"/>
    <dgm:cxn modelId="{F310A7AA-9F85-4418-AFA3-E309FCB6041A}" type="presOf" srcId="{E529EF2D-13E4-4084-86AC-77D04DABE3E8}" destId="{E8F2866F-B064-4C75-9DBA-36110C3E54C7}" srcOrd="1" destOrd="0" presId="urn:microsoft.com/office/officeart/2005/8/layout/hProcess7#1"/>
    <dgm:cxn modelId="{68BFFD46-A57C-419A-824F-4A6D5E469E2B}" srcId="{5F94C3A7-ACB8-4C95-8FD9-C13D002EA35F}" destId="{C9599A0D-C2B6-4DC4-816F-11385E610C61}" srcOrd="2" destOrd="0" parTransId="{63D0BA2B-6BD5-4B1A-8BDB-881295C02696}" sibTransId="{311C130D-8B1F-4AB9-811B-25DEBCCD52DF}"/>
    <dgm:cxn modelId="{A62E7740-79CD-4966-B20D-D69AB5D9D32D}" type="presParOf" srcId="{6472624D-4A64-41D2-B5FA-A42588435E83}" destId="{0F9D733C-EA2E-40C6-A04B-55A9405BE2A7}" srcOrd="0" destOrd="0" presId="urn:microsoft.com/office/officeart/2005/8/layout/hProcess7#1"/>
    <dgm:cxn modelId="{E496778D-9E4A-4246-9208-123CE854736E}" type="presParOf" srcId="{0F9D733C-EA2E-40C6-A04B-55A9405BE2A7}" destId="{288FD8BB-3F8A-4F36-9812-CB49598E1C05}" srcOrd="0" destOrd="0" presId="urn:microsoft.com/office/officeart/2005/8/layout/hProcess7#1"/>
    <dgm:cxn modelId="{C672161F-7959-42C5-A8A2-9E8BAC54897C}" type="presParOf" srcId="{0F9D733C-EA2E-40C6-A04B-55A9405BE2A7}" destId="{E8F2866F-B064-4C75-9DBA-36110C3E54C7}" srcOrd="1" destOrd="0" presId="urn:microsoft.com/office/officeart/2005/8/layout/hProcess7#1"/>
    <dgm:cxn modelId="{8C559DC3-617D-4042-86F7-E48FD0FF8EB4}" type="presParOf" srcId="{0F9D733C-EA2E-40C6-A04B-55A9405BE2A7}" destId="{A01490F0-2F4C-4E3D-A103-176615DB0BF2}" srcOrd="2" destOrd="0" presId="urn:microsoft.com/office/officeart/2005/8/layout/hProcess7#1"/>
    <dgm:cxn modelId="{A6934AF4-CE81-4BF5-A80B-FA192126CBD8}" type="presParOf" srcId="{6472624D-4A64-41D2-B5FA-A42588435E83}" destId="{B8125583-8745-435D-AFBB-95477DF861AD}" srcOrd="1" destOrd="0" presId="urn:microsoft.com/office/officeart/2005/8/layout/hProcess7#1"/>
    <dgm:cxn modelId="{0822B780-C48A-4A6F-B325-73FD7F33A88B}" type="presParOf" srcId="{6472624D-4A64-41D2-B5FA-A42588435E83}" destId="{08DA46AD-E925-41CB-A359-9CF7A03F3ED3}" srcOrd="2" destOrd="0" presId="urn:microsoft.com/office/officeart/2005/8/layout/hProcess7#1"/>
    <dgm:cxn modelId="{0E8B9042-169E-42BE-B271-74EBCE6AAD51}" type="presParOf" srcId="{08DA46AD-E925-41CB-A359-9CF7A03F3ED3}" destId="{4F46656D-FFD3-4980-AFA7-0203CDD82BCC}" srcOrd="0" destOrd="0" presId="urn:microsoft.com/office/officeart/2005/8/layout/hProcess7#1"/>
    <dgm:cxn modelId="{2D521928-C98D-43CB-B742-034356BD3B5E}" type="presParOf" srcId="{08DA46AD-E925-41CB-A359-9CF7A03F3ED3}" destId="{E7EE09B2-808C-4EB4-9DFE-008AF816C84E}" srcOrd="1" destOrd="0" presId="urn:microsoft.com/office/officeart/2005/8/layout/hProcess7#1"/>
    <dgm:cxn modelId="{BD4C6066-5E31-424F-A9AF-0115627DAEFA}" type="presParOf" srcId="{08DA46AD-E925-41CB-A359-9CF7A03F3ED3}" destId="{093B88C3-791B-4B26-8465-405321A7570F}" srcOrd="2" destOrd="0" presId="urn:microsoft.com/office/officeart/2005/8/layout/hProcess7#1"/>
    <dgm:cxn modelId="{5EB64097-C7F7-4254-9B73-FD0F5EBA7A27}" type="presParOf" srcId="{6472624D-4A64-41D2-B5FA-A42588435E83}" destId="{68503AC1-3C8E-4D25-8128-D3F60819CA25}" srcOrd="3" destOrd="0" presId="urn:microsoft.com/office/officeart/2005/8/layout/hProcess7#1"/>
    <dgm:cxn modelId="{CF2B0474-2BF3-4005-9593-D6EDC8822CC6}" type="presParOf" srcId="{6472624D-4A64-41D2-B5FA-A42588435E83}" destId="{A3EE3998-2DE1-4896-8340-E28E8B3FC8BD}" srcOrd="4" destOrd="0" presId="urn:microsoft.com/office/officeart/2005/8/layout/hProcess7#1"/>
    <dgm:cxn modelId="{464265BA-765B-4756-A33C-8930D20BF232}" type="presParOf" srcId="{A3EE3998-2DE1-4896-8340-E28E8B3FC8BD}" destId="{CAE6A53D-C38C-431C-B662-671B6EA85727}" srcOrd="0" destOrd="0" presId="urn:microsoft.com/office/officeart/2005/8/layout/hProcess7#1"/>
    <dgm:cxn modelId="{9A5C83A0-484F-4B7D-B0A3-9E10682E0CCF}" type="presParOf" srcId="{A3EE3998-2DE1-4896-8340-E28E8B3FC8BD}" destId="{30B552ED-CA85-4365-9571-3A87044D0C91}" srcOrd="1" destOrd="0" presId="urn:microsoft.com/office/officeart/2005/8/layout/hProcess7#1"/>
    <dgm:cxn modelId="{9A475A22-B482-435E-9D8D-07A3F666C927}" type="presParOf" srcId="{A3EE3998-2DE1-4896-8340-E28E8B3FC8BD}" destId="{7CB82DFB-11C4-4B8B-B9EF-F28A0C03E57E}" srcOrd="2" destOrd="0" presId="urn:microsoft.com/office/officeart/2005/8/layout/hProcess7#1"/>
    <dgm:cxn modelId="{35C379B9-A5DC-457E-B0EF-55F192149265}" type="presParOf" srcId="{6472624D-4A64-41D2-B5FA-A42588435E83}" destId="{D849A7EB-36C7-4104-8D36-A2D81D31635E}" srcOrd="5" destOrd="0" presId="urn:microsoft.com/office/officeart/2005/8/layout/hProcess7#1"/>
    <dgm:cxn modelId="{6F56BEAE-9F3B-4702-A65D-39998047F972}" type="presParOf" srcId="{6472624D-4A64-41D2-B5FA-A42588435E83}" destId="{50E8EF28-46E2-4A16-8224-BBA756C612C1}" srcOrd="6" destOrd="0" presId="urn:microsoft.com/office/officeart/2005/8/layout/hProcess7#1"/>
    <dgm:cxn modelId="{1F057520-44FB-4995-A40F-1E61E393412A}" type="presParOf" srcId="{50E8EF28-46E2-4A16-8224-BBA756C612C1}" destId="{412E4774-EC39-4ED2-867B-7B3ADF187B49}" srcOrd="0" destOrd="0" presId="urn:microsoft.com/office/officeart/2005/8/layout/hProcess7#1"/>
    <dgm:cxn modelId="{CB90332E-760D-4365-8FCB-81C5769F94C3}" type="presParOf" srcId="{50E8EF28-46E2-4A16-8224-BBA756C612C1}" destId="{84453CF5-2DC4-45EF-88B9-D482F76A591C}" srcOrd="1" destOrd="0" presId="urn:microsoft.com/office/officeart/2005/8/layout/hProcess7#1"/>
    <dgm:cxn modelId="{DC93BDCF-A0AC-4F2C-B77B-3BFE19DF8791}" type="presParOf" srcId="{50E8EF28-46E2-4A16-8224-BBA756C612C1}" destId="{12B140C5-C5C5-4614-B4C2-ACD4A877E4E8}" srcOrd="2" destOrd="0" presId="urn:microsoft.com/office/officeart/2005/8/layout/hProcess7#1"/>
    <dgm:cxn modelId="{1756D007-653B-47C9-AE6D-79AEFD1C17CA}" type="presParOf" srcId="{6472624D-4A64-41D2-B5FA-A42588435E83}" destId="{B2E2FB37-FDC8-4753-A125-67B21B4E6AA8}" srcOrd="7" destOrd="0" presId="urn:microsoft.com/office/officeart/2005/8/layout/hProcess7#1"/>
    <dgm:cxn modelId="{EC69A54E-10AB-4805-A1EB-C05E9E6A067C}" type="presParOf" srcId="{6472624D-4A64-41D2-B5FA-A42588435E83}" destId="{4DC96CC9-693C-4379-A425-90D41D09EAD0}" srcOrd="8" destOrd="0" presId="urn:microsoft.com/office/officeart/2005/8/layout/hProcess7#1"/>
    <dgm:cxn modelId="{029B87F8-67DC-4E1A-A79E-61B9392EC804}" type="presParOf" srcId="{4DC96CC9-693C-4379-A425-90D41D09EAD0}" destId="{195E4DC9-6F41-4243-A0E2-20517D7848D0}" srcOrd="0" destOrd="0" presId="urn:microsoft.com/office/officeart/2005/8/layout/hProcess7#1"/>
    <dgm:cxn modelId="{F63FAD23-CEBD-4FBE-94C9-4676B0A0A778}" type="presParOf" srcId="{4DC96CC9-693C-4379-A425-90D41D09EAD0}" destId="{B43662B9-1849-49BE-8137-C2D132E84DE3}" srcOrd="1" destOrd="0" presId="urn:microsoft.com/office/officeart/2005/8/layout/hProcess7#1"/>
    <dgm:cxn modelId="{75E3D910-29AE-4D4C-8799-E98CCFC800D1}" type="presParOf" srcId="{4DC96CC9-693C-4379-A425-90D41D09EAD0}" destId="{2BFC0E81-F1BD-4668-B5B9-F1F3869F2CC1}" srcOrd="2" destOrd="0" presId="urn:microsoft.com/office/officeart/2005/8/layout/hProcess7#1"/>
  </dgm:cxnLst>
  <dgm:bg/>
  <dgm:whole/>
  <dgm:extLst>
    <a:ext uri="http://schemas.microsoft.com/office/drawing/2008/diagram">
      <dsp:dataModelExt xmlns="" xmlns:dsp="http://schemas.microsoft.com/office/drawing/2008/diagram" relId="rId5"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62E6C2A1-55E7-47C2-A551-8A334AE5DDDD}" type="datetimeFigureOut">
              <a:rPr lang="tr-TR"/>
              <a:pPr>
                <a:defRPr/>
              </a:pPr>
              <a:t>01.07.2015</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7EA2F7BE-AED5-4279-88AD-4D4DD01B6B91}" type="slidenum">
              <a:rPr lang="tr-T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1126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11268" name="Slayt Numarası Yer Tutucusu 3"/>
          <p:cNvSpPr>
            <a:spLocks noGrp="1"/>
          </p:cNvSpPr>
          <p:nvPr>
            <p:ph type="sldNum" sz="quarter" idx="5"/>
          </p:nvPr>
        </p:nvSpPr>
        <p:spPr bwMode="auto">
          <a:noFill/>
          <a:ln>
            <a:miter lim="800000"/>
            <a:headEnd/>
            <a:tailEnd/>
          </a:ln>
        </p:spPr>
        <p:txBody>
          <a:bodyPr/>
          <a:lstStyle/>
          <a:p>
            <a:fld id="{AC8ED9F5-D41A-43DF-8A1A-ABD677041BA2}" type="slidenum">
              <a:rPr lang="tr-TR" altLang="tr-TR"/>
              <a:pPr/>
              <a:t>2</a:t>
            </a:fld>
            <a:endParaRPr lang="tr-TR"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143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14340" name="Slayt Numarası Yer Tutucusu 3"/>
          <p:cNvSpPr>
            <a:spLocks noGrp="1"/>
          </p:cNvSpPr>
          <p:nvPr>
            <p:ph type="sldNum" sz="quarter" idx="5"/>
          </p:nvPr>
        </p:nvSpPr>
        <p:spPr bwMode="auto">
          <a:noFill/>
          <a:ln>
            <a:miter lim="800000"/>
            <a:headEnd/>
            <a:tailEnd/>
          </a:ln>
        </p:spPr>
        <p:txBody>
          <a:bodyPr/>
          <a:lstStyle/>
          <a:p>
            <a:fld id="{AF277F59-5292-45E4-A562-17E179F4844A}" type="slidenum">
              <a:rPr lang="tr-TR" altLang="tr-TR"/>
              <a:pPr/>
              <a:t>4</a:t>
            </a:fld>
            <a:endParaRPr lang="tr-TR" alt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1638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16388" name="Slayt Numarası Yer Tutucusu 3"/>
          <p:cNvSpPr>
            <a:spLocks noGrp="1"/>
          </p:cNvSpPr>
          <p:nvPr>
            <p:ph type="sldNum" sz="quarter" idx="5"/>
          </p:nvPr>
        </p:nvSpPr>
        <p:spPr bwMode="auto">
          <a:noFill/>
          <a:ln>
            <a:miter lim="800000"/>
            <a:headEnd/>
            <a:tailEnd/>
          </a:ln>
        </p:spPr>
        <p:txBody>
          <a:bodyPr/>
          <a:lstStyle/>
          <a:p>
            <a:fld id="{CEEF4656-342C-4939-9210-83AE0E037F82}" type="slidenum">
              <a:rPr lang="tr-TR" altLang="tr-TR"/>
              <a:pPr/>
              <a:t>5</a:t>
            </a:fld>
            <a:endParaRPr lang="tr-TR" alt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1843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18436" name="Slayt Numarası Yer Tutucusu 3"/>
          <p:cNvSpPr>
            <a:spLocks noGrp="1"/>
          </p:cNvSpPr>
          <p:nvPr>
            <p:ph type="sldNum" sz="quarter" idx="5"/>
          </p:nvPr>
        </p:nvSpPr>
        <p:spPr bwMode="auto">
          <a:noFill/>
          <a:ln>
            <a:miter lim="800000"/>
            <a:headEnd/>
            <a:tailEnd/>
          </a:ln>
        </p:spPr>
        <p:txBody>
          <a:bodyPr/>
          <a:lstStyle/>
          <a:p>
            <a:fld id="{16E9DDD1-E877-411A-AD30-23141EB97B15}" type="slidenum">
              <a:rPr lang="tr-TR" altLang="tr-TR"/>
              <a:pPr/>
              <a:t>6</a:t>
            </a:fld>
            <a:endParaRPr lang="tr-TR" alt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20483"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20484" name="Slayt Numarası Yer Tutucusu 3"/>
          <p:cNvSpPr>
            <a:spLocks noGrp="1"/>
          </p:cNvSpPr>
          <p:nvPr>
            <p:ph type="sldNum" sz="quarter" idx="5"/>
          </p:nvPr>
        </p:nvSpPr>
        <p:spPr bwMode="auto">
          <a:noFill/>
          <a:ln>
            <a:miter lim="800000"/>
            <a:headEnd/>
            <a:tailEnd/>
          </a:ln>
        </p:spPr>
        <p:txBody>
          <a:bodyPr/>
          <a:lstStyle/>
          <a:p>
            <a:fld id="{F85EBE3B-EABD-450F-9AAB-933778AD4929}" type="slidenum">
              <a:rPr lang="tr-TR" altLang="tr-TR"/>
              <a:pPr/>
              <a:t>7</a:t>
            </a:fld>
            <a:endParaRPr lang="tr-TR" alt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2253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22532" name="Slayt Numarası Yer Tutucusu 3"/>
          <p:cNvSpPr>
            <a:spLocks noGrp="1"/>
          </p:cNvSpPr>
          <p:nvPr>
            <p:ph type="sldNum" sz="quarter" idx="5"/>
          </p:nvPr>
        </p:nvSpPr>
        <p:spPr bwMode="auto">
          <a:noFill/>
          <a:ln>
            <a:miter lim="800000"/>
            <a:headEnd/>
            <a:tailEnd/>
          </a:ln>
        </p:spPr>
        <p:txBody>
          <a:bodyPr/>
          <a:lstStyle/>
          <a:p>
            <a:fld id="{F4A037A0-5A1D-409D-9FCA-64506773BA9D}" type="slidenum">
              <a:rPr lang="tr-TR" altLang="tr-TR"/>
              <a:pPr/>
              <a:t>8</a:t>
            </a:fld>
            <a:endParaRPr lang="tr-TR" alt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2457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24580" name="Slayt Numarası Yer Tutucusu 3"/>
          <p:cNvSpPr>
            <a:spLocks noGrp="1"/>
          </p:cNvSpPr>
          <p:nvPr>
            <p:ph type="sldNum" sz="quarter" idx="5"/>
          </p:nvPr>
        </p:nvSpPr>
        <p:spPr bwMode="auto">
          <a:noFill/>
          <a:ln>
            <a:miter lim="800000"/>
            <a:headEnd/>
            <a:tailEnd/>
          </a:ln>
        </p:spPr>
        <p:txBody>
          <a:bodyPr/>
          <a:lstStyle/>
          <a:p>
            <a:fld id="{CE838D46-5AE0-42A7-BB39-63D41A043183}" type="slidenum">
              <a:rPr lang="tr-TR" altLang="tr-TR"/>
              <a:pPr/>
              <a:t>9</a:t>
            </a:fld>
            <a:endParaRPr lang="tr-TR" alt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2662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26628" name="Slayt Numarası Yer Tutucusu 3"/>
          <p:cNvSpPr>
            <a:spLocks noGrp="1"/>
          </p:cNvSpPr>
          <p:nvPr>
            <p:ph type="sldNum" sz="quarter" idx="5"/>
          </p:nvPr>
        </p:nvSpPr>
        <p:spPr bwMode="auto">
          <a:noFill/>
          <a:ln>
            <a:miter lim="800000"/>
            <a:headEnd/>
            <a:tailEnd/>
          </a:ln>
        </p:spPr>
        <p:txBody>
          <a:bodyPr/>
          <a:lstStyle/>
          <a:p>
            <a:fld id="{BD50E541-1677-4A0B-B0F5-2B2656022D07}" type="slidenum">
              <a:rPr lang="tr-TR" altLang="tr-TR"/>
              <a:pPr/>
              <a:t>10</a:t>
            </a:fld>
            <a:endParaRPr lang="tr-TR" alt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2969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29700" name="Slayt Numarası Yer Tutucusu 3"/>
          <p:cNvSpPr>
            <a:spLocks noGrp="1"/>
          </p:cNvSpPr>
          <p:nvPr>
            <p:ph type="sldNum" sz="quarter" idx="5"/>
          </p:nvPr>
        </p:nvSpPr>
        <p:spPr bwMode="auto">
          <a:noFill/>
          <a:ln>
            <a:miter lim="800000"/>
            <a:headEnd/>
            <a:tailEnd/>
          </a:ln>
        </p:spPr>
        <p:txBody>
          <a:bodyPr/>
          <a:lstStyle/>
          <a:p>
            <a:fld id="{EFA7C7C7-70FD-45E9-BB2F-429DC13BCE5C}" type="slidenum">
              <a:rPr lang="tr-TR" altLang="tr-TR"/>
              <a:pPr/>
              <a:t>12</a:t>
            </a:fld>
            <a:endParaRPr lang="tr-TR" alt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3174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31748" name="Slayt Numarası Yer Tutucusu 3"/>
          <p:cNvSpPr>
            <a:spLocks noGrp="1"/>
          </p:cNvSpPr>
          <p:nvPr>
            <p:ph type="sldNum" sz="quarter" idx="5"/>
          </p:nvPr>
        </p:nvSpPr>
        <p:spPr bwMode="auto">
          <a:noFill/>
          <a:ln>
            <a:miter lim="800000"/>
            <a:headEnd/>
            <a:tailEnd/>
          </a:ln>
        </p:spPr>
        <p:txBody>
          <a:bodyPr/>
          <a:lstStyle/>
          <a:p>
            <a:fld id="{62C04B63-47A3-4CAD-8A4D-ADAC40497CEF}" type="slidenum">
              <a:rPr lang="tr-TR" altLang="tr-TR"/>
              <a:pPr/>
              <a:t>13</a:t>
            </a:fld>
            <a:endParaRPr lang="tr-TR" alt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3379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33796" name="Slayt Numarası Yer Tutucusu 3"/>
          <p:cNvSpPr>
            <a:spLocks noGrp="1"/>
          </p:cNvSpPr>
          <p:nvPr>
            <p:ph type="sldNum" sz="quarter" idx="5"/>
          </p:nvPr>
        </p:nvSpPr>
        <p:spPr bwMode="auto">
          <a:noFill/>
          <a:ln>
            <a:miter lim="800000"/>
            <a:headEnd/>
            <a:tailEnd/>
          </a:ln>
        </p:spPr>
        <p:txBody>
          <a:bodyPr/>
          <a:lstStyle/>
          <a:p>
            <a:fld id="{B3482B12-1204-46FF-9BC5-54081F4283D2}" type="slidenum">
              <a:rPr lang="tr-TR" altLang="tr-TR"/>
              <a:pPr/>
              <a:t>14</a:t>
            </a:fld>
            <a:endParaRPr lang="tr-TR" alt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35843"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35844" name="Slayt Numarası Yer Tutucusu 3"/>
          <p:cNvSpPr>
            <a:spLocks noGrp="1"/>
          </p:cNvSpPr>
          <p:nvPr>
            <p:ph type="sldNum" sz="quarter" idx="5"/>
          </p:nvPr>
        </p:nvSpPr>
        <p:spPr bwMode="auto">
          <a:noFill/>
          <a:ln>
            <a:miter lim="800000"/>
            <a:headEnd/>
            <a:tailEnd/>
          </a:ln>
        </p:spPr>
        <p:txBody>
          <a:bodyPr/>
          <a:lstStyle/>
          <a:p>
            <a:fld id="{633ABE23-0C07-4AC4-A7CD-51B4995E4CEB}" type="slidenum">
              <a:rPr lang="tr-TR" altLang="tr-TR"/>
              <a:pPr/>
              <a:t>15</a:t>
            </a:fld>
            <a:endParaRPr lang="tr-TR" alt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3789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37892" name="Slayt Numarası Yer Tutucusu 3"/>
          <p:cNvSpPr>
            <a:spLocks noGrp="1"/>
          </p:cNvSpPr>
          <p:nvPr>
            <p:ph type="sldNum" sz="quarter" idx="5"/>
          </p:nvPr>
        </p:nvSpPr>
        <p:spPr bwMode="auto">
          <a:noFill/>
          <a:ln>
            <a:miter lim="800000"/>
            <a:headEnd/>
            <a:tailEnd/>
          </a:ln>
        </p:spPr>
        <p:txBody>
          <a:bodyPr/>
          <a:lstStyle/>
          <a:p>
            <a:fld id="{CE636D70-1C65-4832-9DEF-8A46A6408FD0}" type="slidenum">
              <a:rPr lang="tr-TR" altLang="tr-TR"/>
              <a:pPr/>
              <a:t>16</a:t>
            </a:fld>
            <a:endParaRPr lang="tr-TR" alt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399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39940" name="Slayt Numarası Yer Tutucusu 3"/>
          <p:cNvSpPr>
            <a:spLocks noGrp="1"/>
          </p:cNvSpPr>
          <p:nvPr>
            <p:ph type="sldNum" sz="quarter" idx="5"/>
          </p:nvPr>
        </p:nvSpPr>
        <p:spPr bwMode="auto">
          <a:noFill/>
          <a:ln>
            <a:miter lim="800000"/>
            <a:headEnd/>
            <a:tailEnd/>
          </a:ln>
        </p:spPr>
        <p:txBody>
          <a:bodyPr/>
          <a:lstStyle/>
          <a:p>
            <a:fld id="{9E86A30C-DBDE-403D-A368-8BEB63D3422C}" type="slidenum">
              <a:rPr lang="tr-TR" altLang="tr-TR"/>
              <a:pPr/>
              <a:t>17</a:t>
            </a:fld>
            <a:endParaRPr lang="tr-TR" alt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4198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41988" name="Slayt Numarası Yer Tutucusu 3"/>
          <p:cNvSpPr>
            <a:spLocks noGrp="1"/>
          </p:cNvSpPr>
          <p:nvPr>
            <p:ph type="sldNum" sz="quarter" idx="5"/>
          </p:nvPr>
        </p:nvSpPr>
        <p:spPr bwMode="auto">
          <a:noFill/>
          <a:ln>
            <a:miter lim="800000"/>
            <a:headEnd/>
            <a:tailEnd/>
          </a:ln>
        </p:spPr>
        <p:txBody>
          <a:bodyPr/>
          <a:lstStyle/>
          <a:p>
            <a:fld id="{A4369631-2209-41D9-AA8D-CFB5AFC3A5FF}" type="slidenum">
              <a:rPr lang="tr-TR" altLang="tr-TR"/>
              <a:pPr/>
              <a:t>18</a:t>
            </a:fld>
            <a:endParaRPr lang="tr-TR" alt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4403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44036" name="Slayt Numarası Yer Tutucusu 3"/>
          <p:cNvSpPr>
            <a:spLocks noGrp="1"/>
          </p:cNvSpPr>
          <p:nvPr>
            <p:ph type="sldNum" sz="quarter" idx="5"/>
          </p:nvPr>
        </p:nvSpPr>
        <p:spPr bwMode="auto">
          <a:noFill/>
          <a:ln>
            <a:miter lim="800000"/>
            <a:headEnd/>
            <a:tailEnd/>
          </a:ln>
        </p:spPr>
        <p:txBody>
          <a:bodyPr/>
          <a:lstStyle/>
          <a:p>
            <a:fld id="{8E670EDC-AAD0-421C-887B-E88E9B4757C3}" type="slidenum">
              <a:rPr lang="tr-TR" altLang="tr-TR"/>
              <a:pPr/>
              <a:t>19</a:t>
            </a:fld>
            <a:endParaRPr lang="tr-TR" alt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46083"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46084" name="Slayt Numarası Yer Tutucusu 3"/>
          <p:cNvSpPr>
            <a:spLocks noGrp="1"/>
          </p:cNvSpPr>
          <p:nvPr>
            <p:ph type="sldNum" sz="quarter" idx="5"/>
          </p:nvPr>
        </p:nvSpPr>
        <p:spPr bwMode="auto">
          <a:noFill/>
          <a:ln>
            <a:miter lim="800000"/>
            <a:headEnd/>
            <a:tailEnd/>
          </a:ln>
        </p:spPr>
        <p:txBody>
          <a:bodyPr/>
          <a:lstStyle/>
          <a:p>
            <a:fld id="{6DB71BCD-0865-48EF-8652-E658DB9906A4}" type="slidenum">
              <a:rPr lang="tr-TR" altLang="tr-TR"/>
              <a:pPr/>
              <a:t>20</a:t>
            </a:fld>
            <a:endParaRPr lang="tr-TR" alt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4813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48132" name="Slayt Numarası Yer Tutucusu 3"/>
          <p:cNvSpPr>
            <a:spLocks noGrp="1"/>
          </p:cNvSpPr>
          <p:nvPr>
            <p:ph type="sldNum" sz="quarter" idx="5"/>
          </p:nvPr>
        </p:nvSpPr>
        <p:spPr bwMode="auto">
          <a:noFill/>
          <a:ln>
            <a:miter lim="800000"/>
            <a:headEnd/>
            <a:tailEnd/>
          </a:ln>
        </p:spPr>
        <p:txBody>
          <a:bodyPr/>
          <a:lstStyle/>
          <a:p>
            <a:fld id="{D12FEE8C-019E-4051-A474-543D80299FA6}" type="slidenum">
              <a:rPr lang="tr-TR" altLang="tr-TR"/>
              <a:pPr/>
              <a:t>21</a:t>
            </a:fld>
            <a:endParaRPr lang="tr-TR" alt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1203"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51204" name="Slayt Numarası Yer Tutucusu 3"/>
          <p:cNvSpPr>
            <a:spLocks noGrp="1"/>
          </p:cNvSpPr>
          <p:nvPr>
            <p:ph type="sldNum" sz="quarter" idx="5"/>
          </p:nvPr>
        </p:nvSpPr>
        <p:spPr bwMode="auto">
          <a:noFill/>
          <a:ln>
            <a:miter lim="800000"/>
            <a:headEnd/>
            <a:tailEnd/>
          </a:ln>
        </p:spPr>
        <p:txBody>
          <a:bodyPr/>
          <a:lstStyle/>
          <a:p>
            <a:fld id="{D8EB5C15-CB1F-4DCE-A6D7-F93BF1B7292D}" type="slidenum">
              <a:rPr lang="tr-TR" altLang="tr-TR"/>
              <a:pPr/>
              <a:t>23</a:t>
            </a:fld>
            <a:endParaRPr lang="tr-TR" alt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325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53252" name="Slayt Numarası Yer Tutucusu 3"/>
          <p:cNvSpPr>
            <a:spLocks noGrp="1"/>
          </p:cNvSpPr>
          <p:nvPr>
            <p:ph type="sldNum" sz="quarter" idx="5"/>
          </p:nvPr>
        </p:nvSpPr>
        <p:spPr bwMode="auto">
          <a:noFill/>
          <a:ln>
            <a:miter lim="800000"/>
            <a:headEnd/>
            <a:tailEnd/>
          </a:ln>
        </p:spPr>
        <p:txBody>
          <a:bodyPr/>
          <a:lstStyle/>
          <a:p>
            <a:fld id="{7C443C2A-DF2D-4684-B188-6B36D4F2D5E0}" type="slidenum">
              <a:rPr lang="tr-TR" altLang="tr-TR"/>
              <a:pPr/>
              <a:t>24</a:t>
            </a:fld>
            <a:endParaRPr lang="tr-TR" alt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529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55300" name="Slayt Numarası Yer Tutucusu 3"/>
          <p:cNvSpPr>
            <a:spLocks noGrp="1"/>
          </p:cNvSpPr>
          <p:nvPr>
            <p:ph type="sldNum" sz="quarter" idx="5"/>
          </p:nvPr>
        </p:nvSpPr>
        <p:spPr bwMode="auto">
          <a:noFill/>
          <a:ln>
            <a:miter lim="800000"/>
            <a:headEnd/>
            <a:tailEnd/>
          </a:ln>
        </p:spPr>
        <p:txBody>
          <a:bodyPr/>
          <a:lstStyle/>
          <a:p>
            <a:fld id="{2E243094-15A8-4590-A94E-2B6017E6C98D}" type="slidenum">
              <a:rPr lang="tr-TR" altLang="tr-TR"/>
              <a:pPr/>
              <a:t>25</a:t>
            </a:fld>
            <a:endParaRPr lang="tr-TR" alt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837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58372" name="Slayt Numarası Yer Tutucusu 3"/>
          <p:cNvSpPr>
            <a:spLocks noGrp="1"/>
          </p:cNvSpPr>
          <p:nvPr>
            <p:ph type="sldNum" sz="quarter" idx="5"/>
          </p:nvPr>
        </p:nvSpPr>
        <p:spPr bwMode="auto">
          <a:noFill/>
          <a:ln>
            <a:miter lim="800000"/>
            <a:headEnd/>
            <a:tailEnd/>
          </a:ln>
        </p:spPr>
        <p:txBody>
          <a:bodyPr/>
          <a:lstStyle/>
          <a:p>
            <a:fld id="{C2B62501-C434-4E47-B4DE-C4CECD5869DA}" type="slidenum">
              <a:rPr lang="tr-TR" altLang="tr-TR"/>
              <a:pPr/>
              <a:t>27</a:t>
            </a:fld>
            <a:endParaRPr lang="tr-TR" alt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041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ltLang="tr-TR" smtClean="0"/>
          </a:p>
        </p:txBody>
      </p:sp>
      <p:sp>
        <p:nvSpPr>
          <p:cNvPr id="60420" name="Slayt Numarası Yer Tutucusu 3"/>
          <p:cNvSpPr>
            <a:spLocks noGrp="1"/>
          </p:cNvSpPr>
          <p:nvPr>
            <p:ph type="sldNum" sz="quarter" idx="5"/>
          </p:nvPr>
        </p:nvSpPr>
        <p:spPr bwMode="auto">
          <a:noFill/>
          <a:ln>
            <a:miter lim="800000"/>
            <a:headEnd/>
            <a:tailEnd/>
          </a:ln>
        </p:spPr>
        <p:txBody>
          <a:bodyPr/>
          <a:lstStyle/>
          <a:p>
            <a:fld id="{6EBD819B-F49E-4897-B3A0-0867C24A7C3C}" type="slidenum">
              <a:rPr lang="tr-TR" altLang="tr-TR"/>
              <a:pPr/>
              <a:t>28</a:t>
            </a:fld>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Rectangle 6"/>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22960" y="758952"/>
            <a:ext cx="7543800" cy="3566160"/>
          </a:xfrm>
        </p:spPr>
        <p:txBody>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7" name="Date Placeholder 3"/>
          <p:cNvSpPr>
            <a:spLocks noGrp="1"/>
          </p:cNvSpPr>
          <p:nvPr>
            <p:ph type="dt" sz="half" idx="10"/>
          </p:nvPr>
        </p:nvSpPr>
        <p:spPr/>
        <p:txBody>
          <a:bodyPr/>
          <a:lstStyle>
            <a:lvl1pPr>
              <a:defRPr/>
            </a:lvl1pPr>
          </a:lstStyle>
          <a:p>
            <a:pPr>
              <a:defRPr/>
            </a:pPr>
            <a:fld id="{D6FD459F-25FB-4A7A-BF23-F940DBD4F282}" type="datetimeFigureOut">
              <a:rPr lang="tr-TR"/>
              <a:pPr>
                <a:defRPr/>
              </a:pPr>
              <a:t>01.07.2015</a:t>
            </a:fld>
            <a:endParaRPr lang="tr-TR"/>
          </a:p>
        </p:txBody>
      </p:sp>
      <p:sp>
        <p:nvSpPr>
          <p:cNvPr id="8" name="Footer Placeholder 4"/>
          <p:cNvSpPr>
            <a:spLocks noGrp="1"/>
          </p:cNvSpPr>
          <p:nvPr>
            <p:ph type="ftr" sz="quarter" idx="11"/>
          </p:nvPr>
        </p:nvSpPr>
        <p:spPr/>
        <p:txBody>
          <a:bodyPr/>
          <a:lstStyle>
            <a:lvl1pPr>
              <a:defRPr/>
            </a:lvl1pPr>
          </a:lstStyle>
          <a:p>
            <a:pPr>
              <a:defRPr/>
            </a:pPr>
            <a:endParaRPr lang="tr-TR"/>
          </a:p>
        </p:txBody>
      </p:sp>
      <p:sp>
        <p:nvSpPr>
          <p:cNvPr id="9" name="Slide Number Placeholder 5"/>
          <p:cNvSpPr>
            <a:spLocks noGrp="1"/>
          </p:cNvSpPr>
          <p:nvPr>
            <p:ph type="sldNum" sz="quarter" idx="12"/>
          </p:nvPr>
        </p:nvSpPr>
        <p:spPr/>
        <p:txBody>
          <a:bodyPr/>
          <a:lstStyle>
            <a:lvl1pPr>
              <a:defRPr/>
            </a:lvl1pPr>
          </a:lstStyle>
          <a:p>
            <a:fld id="{27C86CF5-46BC-4E09-AD7B-9E7C920791FD}" type="slidenum">
              <a:rPr lang="tr-TR" altLang="tr-TR"/>
              <a:pPr/>
              <a:t>‹#›</a:t>
            </a:fld>
            <a:endParaRPr lang="tr-TR" alt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5458E7F9-807E-4C3B-831A-79496E8773C4}" type="datetimeFigureOut">
              <a:rPr lang="tr-TR"/>
              <a:pPr>
                <a:defRPr/>
              </a:pPr>
              <a:t>01.07.2015</a:t>
            </a:fld>
            <a:endParaRPr lang="tr-TR"/>
          </a:p>
        </p:txBody>
      </p:sp>
      <p:sp>
        <p:nvSpPr>
          <p:cNvPr id="5" name="Footer Placeholder 4"/>
          <p:cNvSpPr>
            <a:spLocks noGrp="1"/>
          </p:cNvSpPr>
          <p:nvPr>
            <p:ph type="ftr" sz="quarter" idx="11"/>
          </p:nvPr>
        </p:nvSpPr>
        <p:spPr/>
        <p:txBody>
          <a:bodyPr/>
          <a:lstStyle>
            <a:lvl1pPr>
              <a:defRPr/>
            </a:lvl1pPr>
          </a:lstStyle>
          <a:p>
            <a:pPr>
              <a:defRPr/>
            </a:pPr>
            <a:endParaRPr lang="tr-TR"/>
          </a:p>
        </p:txBody>
      </p:sp>
      <p:sp>
        <p:nvSpPr>
          <p:cNvPr id="6" name="Slide Number Placeholder 5"/>
          <p:cNvSpPr>
            <a:spLocks noGrp="1"/>
          </p:cNvSpPr>
          <p:nvPr>
            <p:ph type="sldNum" sz="quarter" idx="12"/>
          </p:nvPr>
        </p:nvSpPr>
        <p:spPr/>
        <p:txBody>
          <a:bodyPr/>
          <a:lstStyle>
            <a:lvl1pPr>
              <a:defRPr/>
            </a:lvl1pPr>
          </a:lstStyle>
          <a:p>
            <a:fld id="{604ECBBD-D20E-4CE4-8179-3C1FB8D7411F}" type="slidenum">
              <a:rPr lang="tr-TR" altLang="tr-TR"/>
              <a:pPr/>
              <a:t>‹#›</a:t>
            </a:fld>
            <a:endParaRPr lang="tr-TR" alt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Rectangle 6"/>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758952"/>
            <a:ext cx="7543800" cy="3566160"/>
          </a:xfrm>
        </p:spPr>
        <p:txBody>
          <a:bodyPr anchorCtr="0"/>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fld id="{24AE75ED-827B-4669-B698-2E2C30B5EA75}" type="datetimeFigureOut">
              <a:rPr lang="tr-TR"/>
              <a:pPr>
                <a:defRPr/>
              </a:pPr>
              <a:t>01.07.2015</a:t>
            </a:fld>
            <a:endParaRPr lang="tr-TR"/>
          </a:p>
        </p:txBody>
      </p:sp>
      <p:sp>
        <p:nvSpPr>
          <p:cNvPr id="8" name="Footer Placeholder 4"/>
          <p:cNvSpPr>
            <a:spLocks noGrp="1"/>
          </p:cNvSpPr>
          <p:nvPr>
            <p:ph type="ftr" sz="quarter" idx="11"/>
          </p:nvPr>
        </p:nvSpPr>
        <p:spPr/>
        <p:txBody>
          <a:bodyPr/>
          <a:lstStyle>
            <a:lvl1pPr>
              <a:defRPr/>
            </a:lvl1pPr>
          </a:lstStyle>
          <a:p>
            <a:pPr>
              <a:defRPr/>
            </a:pPr>
            <a:endParaRPr lang="tr-TR"/>
          </a:p>
        </p:txBody>
      </p:sp>
      <p:sp>
        <p:nvSpPr>
          <p:cNvPr id="9" name="Slide Number Placeholder 5"/>
          <p:cNvSpPr>
            <a:spLocks noGrp="1"/>
          </p:cNvSpPr>
          <p:nvPr>
            <p:ph type="sldNum" sz="quarter" idx="12"/>
          </p:nvPr>
        </p:nvSpPr>
        <p:spPr/>
        <p:txBody>
          <a:bodyPr/>
          <a:lstStyle>
            <a:lvl1pPr>
              <a:defRPr/>
            </a:lvl1pPr>
          </a:lstStyle>
          <a:p>
            <a:fld id="{005917EE-9034-49DE-ACFB-7FB4EBE81212}" type="slidenum">
              <a:rPr lang="tr-TR" altLang="tr-TR"/>
              <a:pPr/>
              <a:t>‹#›</a:t>
            </a:fld>
            <a:endParaRPr lang="tr-TR" alt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fld id="{ECA871D6-9F24-4008-BD59-D1DDF9EA953E}" type="datetimeFigureOut">
              <a:rPr lang="tr-TR"/>
              <a:pPr>
                <a:defRPr/>
              </a:pPr>
              <a:t>01.07.2015</a:t>
            </a:fld>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fld id="{C33BB043-F002-41B5-8376-D997184FA40E}" type="slidenum">
              <a:rPr lang="tr-TR" altLang="tr-TR"/>
              <a:pPr/>
              <a:t>‹#›</a:t>
            </a:fld>
            <a:endParaRPr lang="tr-TR" alt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fld id="{E5DCC013-6202-4430-8C2A-A98AC3D87CFC}" type="datetimeFigureOut">
              <a:rPr lang="tr-TR"/>
              <a:pPr>
                <a:defRPr/>
              </a:pPr>
              <a:t>01.07.2015</a:t>
            </a:fld>
            <a:endParaRPr lang="tr-TR"/>
          </a:p>
        </p:txBody>
      </p:sp>
      <p:sp>
        <p:nvSpPr>
          <p:cNvPr id="8" name="Footer Placeholder 4"/>
          <p:cNvSpPr>
            <a:spLocks noGrp="1"/>
          </p:cNvSpPr>
          <p:nvPr>
            <p:ph type="ftr" sz="quarter" idx="11"/>
          </p:nvPr>
        </p:nvSpPr>
        <p:spPr/>
        <p:txBody>
          <a:bodyPr/>
          <a:lstStyle>
            <a:lvl1pPr>
              <a:defRPr/>
            </a:lvl1pPr>
          </a:lstStyle>
          <a:p>
            <a:pPr>
              <a:defRPr/>
            </a:pPr>
            <a:endParaRPr lang="tr-TR"/>
          </a:p>
        </p:txBody>
      </p:sp>
      <p:sp>
        <p:nvSpPr>
          <p:cNvPr id="9" name="Slide Number Placeholder 5"/>
          <p:cNvSpPr>
            <a:spLocks noGrp="1"/>
          </p:cNvSpPr>
          <p:nvPr>
            <p:ph type="sldNum" sz="quarter" idx="12"/>
          </p:nvPr>
        </p:nvSpPr>
        <p:spPr/>
        <p:txBody>
          <a:bodyPr/>
          <a:lstStyle>
            <a:lvl1pPr>
              <a:defRPr/>
            </a:lvl1pPr>
          </a:lstStyle>
          <a:p>
            <a:fld id="{42F5D008-EEEC-4CB1-A740-8BE22FBAC995}" type="slidenum">
              <a:rPr lang="tr-TR" altLang="tr-TR"/>
              <a:pPr/>
              <a:t>‹#›</a:t>
            </a:fld>
            <a:endParaRPr lang="tr-TR" alt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fld id="{E156F20D-6D08-4374-A7F8-6C4AF4E7BC16}" type="datetimeFigureOut">
              <a:rPr lang="tr-TR"/>
              <a:pPr>
                <a:defRPr/>
              </a:pPr>
              <a:t>01.07.2015</a:t>
            </a:fld>
            <a:endParaRPr lang="tr-TR"/>
          </a:p>
        </p:txBody>
      </p:sp>
      <p:sp>
        <p:nvSpPr>
          <p:cNvPr id="4" name="Footer Placeholder 4"/>
          <p:cNvSpPr>
            <a:spLocks noGrp="1"/>
          </p:cNvSpPr>
          <p:nvPr>
            <p:ph type="ftr" sz="quarter" idx="11"/>
          </p:nvPr>
        </p:nvSpPr>
        <p:spPr/>
        <p:txBody>
          <a:bodyPr/>
          <a:lstStyle>
            <a:lvl1pPr>
              <a:defRPr/>
            </a:lvl1pPr>
          </a:lstStyle>
          <a:p>
            <a:pPr>
              <a:defRPr/>
            </a:pPr>
            <a:endParaRPr lang="tr-TR"/>
          </a:p>
        </p:txBody>
      </p:sp>
      <p:sp>
        <p:nvSpPr>
          <p:cNvPr id="5" name="Slide Number Placeholder 5"/>
          <p:cNvSpPr>
            <a:spLocks noGrp="1"/>
          </p:cNvSpPr>
          <p:nvPr>
            <p:ph type="sldNum" sz="quarter" idx="12"/>
          </p:nvPr>
        </p:nvSpPr>
        <p:spPr/>
        <p:txBody>
          <a:bodyPr/>
          <a:lstStyle>
            <a:lvl1pPr>
              <a:defRPr/>
            </a:lvl1pPr>
          </a:lstStyle>
          <a:p>
            <a:fld id="{82FFC50C-A64D-4431-BCDD-CDC3507F85E7}" type="slidenum">
              <a:rPr lang="tr-TR" altLang="tr-TR"/>
              <a:pPr/>
              <a:t>‹#›</a:t>
            </a:fld>
            <a:endParaRPr lang="tr-TR" alt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4"/>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5"/>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fld id="{F89DB268-92AA-4711-9D8D-C495D0C39A93}" type="datetimeFigureOut">
              <a:rPr lang="tr-TR"/>
              <a:pPr>
                <a:defRPr/>
              </a:pPr>
              <a:t>01.07.2015</a:t>
            </a:fld>
            <a:endParaRPr lang="tr-TR"/>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endParaRPr lang="tr-TR"/>
          </a:p>
        </p:txBody>
      </p:sp>
      <p:sp>
        <p:nvSpPr>
          <p:cNvPr id="6" name="Slide Number Placeholder 8"/>
          <p:cNvSpPr>
            <a:spLocks noGrp="1"/>
          </p:cNvSpPr>
          <p:nvPr>
            <p:ph type="sldNum" sz="quarter" idx="12"/>
          </p:nvPr>
        </p:nvSpPr>
        <p:spPr/>
        <p:txBody>
          <a:bodyPr/>
          <a:lstStyle>
            <a:lvl1pPr>
              <a:defRPr/>
            </a:lvl1pPr>
          </a:lstStyle>
          <a:p>
            <a:fld id="{7CF174C4-694B-40C0-8411-88D43B7A5407}" type="slidenum">
              <a:rPr lang="tr-TR" altLang="tr-TR"/>
              <a:pPr/>
              <a:t>‹#›</a:t>
            </a:fld>
            <a:endParaRPr lang="tr-TR" alt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5" name="Rectangle 7"/>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4"/>
          <p:cNvSpPr>
            <a:spLocks noGrp="1"/>
          </p:cNvSpPr>
          <p:nvPr>
            <p:ph type="dt" sz="half" idx="10"/>
          </p:nvPr>
        </p:nvSpPr>
        <p:spPr>
          <a:xfrm>
            <a:off x="349250" y="6459538"/>
            <a:ext cx="1963738" cy="365125"/>
          </a:xfrm>
        </p:spPr>
        <p:txBody>
          <a:bodyPr/>
          <a:lstStyle>
            <a:lvl1pPr algn="l">
              <a:defRPr/>
            </a:lvl1pPr>
          </a:lstStyle>
          <a:p>
            <a:pPr>
              <a:defRPr/>
            </a:pPr>
            <a:fld id="{8213701A-426B-46D5-B3D8-92B1A4C7FDD5}" type="datetimeFigureOut">
              <a:rPr lang="tr-TR"/>
              <a:pPr>
                <a:defRPr/>
              </a:pPr>
              <a:t>01.07.2015</a:t>
            </a:fld>
            <a:endParaRPr lang="tr-TR"/>
          </a:p>
        </p:txBody>
      </p:sp>
      <p:sp>
        <p:nvSpPr>
          <p:cNvPr id="8" name="Footer Placeholder 5"/>
          <p:cNvSpPr>
            <a:spLocks noGrp="1"/>
          </p:cNvSpPr>
          <p:nvPr>
            <p:ph type="ftr" sz="quarter" idx="11"/>
          </p:nvPr>
        </p:nvSpPr>
        <p:spPr>
          <a:xfrm>
            <a:off x="3600450" y="6459538"/>
            <a:ext cx="3486150" cy="365125"/>
          </a:xfrm>
        </p:spPr>
        <p:txBody>
          <a:bodyPr/>
          <a:lstStyle>
            <a:lvl1pPr algn="l">
              <a:defRPr>
                <a:solidFill>
                  <a:schemeClr val="tx2"/>
                </a:solidFill>
              </a:defRPr>
            </a:lvl1pPr>
          </a:lstStyle>
          <a:p>
            <a:pPr>
              <a:defRPr/>
            </a:pPr>
            <a:endParaRPr lang="tr-TR"/>
          </a:p>
        </p:txBody>
      </p:sp>
      <p:sp>
        <p:nvSpPr>
          <p:cNvPr id="9" name="Slide Number Placeholder 6"/>
          <p:cNvSpPr>
            <a:spLocks noGrp="1"/>
          </p:cNvSpPr>
          <p:nvPr>
            <p:ph type="sldNum" sz="quarter" idx="12"/>
          </p:nvPr>
        </p:nvSpPr>
        <p:spPr/>
        <p:txBody>
          <a:bodyPr/>
          <a:lstStyle>
            <a:lvl1pPr>
              <a:defRPr>
                <a:solidFill>
                  <a:schemeClr val="tx2"/>
                </a:solidFill>
              </a:defRPr>
            </a:lvl1pPr>
          </a:lstStyle>
          <a:p>
            <a:fld id="{014DF360-4A65-4C36-8821-EDEE7C6BF409}" type="slidenum">
              <a:rPr lang="tr-TR" altLang="tr-TR"/>
              <a:pPr/>
              <a:t>‹#›</a:t>
            </a:fld>
            <a:endParaRPr lang="tr-TR" alt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Rectangle 7"/>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4"/>
          <p:cNvSpPr>
            <a:spLocks noGrp="1"/>
          </p:cNvSpPr>
          <p:nvPr>
            <p:ph type="dt" sz="half" idx="10"/>
          </p:nvPr>
        </p:nvSpPr>
        <p:spPr/>
        <p:txBody>
          <a:bodyPr/>
          <a:lstStyle>
            <a:lvl1pPr>
              <a:defRPr/>
            </a:lvl1pPr>
          </a:lstStyle>
          <a:p>
            <a:pPr>
              <a:defRPr/>
            </a:pPr>
            <a:fld id="{BDF6D663-66D3-4BA6-935E-149408320D71}" type="datetimeFigureOut">
              <a:rPr lang="tr-TR"/>
              <a:pPr>
                <a:defRPr/>
              </a:pPr>
              <a:t>01.07.2015</a:t>
            </a:fld>
            <a:endParaRPr lang="tr-TR"/>
          </a:p>
        </p:txBody>
      </p:sp>
      <p:sp>
        <p:nvSpPr>
          <p:cNvPr id="8" name="Footer Placeholder 5"/>
          <p:cNvSpPr>
            <a:spLocks noGrp="1"/>
          </p:cNvSpPr>
          <p:nvPr>
            <p:ph type="ftr" sz="quarter" idx="11"/>
          </p:nvPr>
        </p:nvSpPr>
        <p:spPr/>
        <p:txBody>
          <a:bodyPr/>
          <a:lstStyle>
            <a:lvl1pPr>
              <a:defRPr/>
            </a:lvl1pPr>
          </a:lstStyle>
          <a:p>
            <a:pPr>
              <a:defRPr/>
            </a:pPr>
            <a:endParaRPr lang="tr-TR"/>
          </a:p>
        </p:txBody>
      </p:sp>
      <p:sp>
        <p:nvSpPr>
          <p:cNvPr id="9" name="Slide Number Placeholder 6"/>
          <p:cNvSpPr>
            <a:spLocks noGrp="1"/>
          </p:cNvSpPr>
          <p:nvPr>
            <p:ph type="sldNum" sz="quarter" idx="12"/>
          </p:nvPr>
        </p:nvSpPr>
        <p:spPr/>
        <p:txBody>
          <a:bodyPr/>
          <a:lstStyle>
            <a:lvl1pPr>
              <a:defRPr/>
            </a:lvl1pPr>
          </a:lstStyle>
          <a:p>
            <a:fld id="{F1731FF6-D4AF-4EB1-96FA-93AFC4727ABB}" type="slidenum">
              <a:rPr lang="tr-TR" altLang="tr-TR"/>
              <a:pPr/>
              <a:t>‹#›</a:t>
            </a:fld>
            <a:endParaRPr lang="tr-TR" alt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478A6600-8993-40D6-86B0-07778EA32302}" type="datetimeFigureOut">
              <a:rPr lang="tr-TR"/>
              <a:pPr>
                <a:defRPr/>
              </a:pPr>
              <a:t>01.07.2015</a:t>
            </a:fld>
            <a:endParaRPr lang="tr-TR"/>
          </a:p>
        </p:txBody>
      </p:sp>
      <p:sp>
        <p:nvSpPr>
          <p:cNvPr id="5" name="Footer Placeholder 4"/>
          <p:cNvSpPr>
            <a:spLocks noGrp="1"/>
          </p:cNvSpPr>
          <p:nvPr>
            <p:ph type="ftr" sz="quarter" idx="11"/>
          </p:nvPr>
        </p:nvSpPr>
        <p:spPr/>
        <p:txBody>
          <a:bodyPr/>
          <a:lstStyle>
            <a:lvl1pPr>
              <a:defRPr/>
            </a:lvl1pPr>
          </a:lstStyle>
          <a:p>
            <a:pPr>
              <a:defRPr/>
            </a:pPr>
            <a:endParaRPr lang="tr-TR"/>
          </a:p>
        </p:txBody>
      </p:sp>
      <p:sp>
        <p:nvSpPr>
          <p:cNvPr id="6" name="Slide Number Placeholder 5"/>
          <p:cNvSpPr>
            <a:spLocks noGrp="1"/>
          </p:cNvSpPr>
          <p:nvPr>
            <p:ph type="sldNum" sz="quarter" idx="12"/>
          </p:nvPr>
        </p:nvSpPr>
        <p:spPr/>
        <p:txBody>
          <a:bodyPr/>
          <a:lstStyle>
            <a:lvl1pPr>
              <a:defRPr/>
            </a:lvl1pPr>
          </a:lstStyle>
          <a:p>
            <a:fld id="{1353CD14-16EE-421F-A307-B94234F62708}" type="slidenum">
              <a:rPr lang="tr-TR" altLang="tr-TR"/>
              <a:pPr/>
              <a:t>‹#›</a:t>
            </a:fld>
            <a:endParaRPr lang="tr-TR" alt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4" name="Rectangle 6"/>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6" name="Date Placeholder 3"/>
          <p:cNvSpPr>
            <a:spLocks noGrp="1"/>
          </p:cNvSpPr>
          <p:nvPr>
            <p:ph type="dt" sz="half" idx="10"/>
          </p:nvPr>
        </p:nvSpPr>
        <p:spPr/>
        <p:txBody>
          <a:bodyPr/>
          <a:lstStyle>
            <a:lvl1pPr>
              <a:defRPr/>
            </a:lvl1pPr>
          </a:lstStyle>
          <a:p>
            <a:pPr>
              <a:defRPr/>
            </a:pPr>
            <a:fld id="{B9414DC4-6192-4C56-BEA7-0E40B88B9B42}" type="datetimeFigureOut">
              <a:rPr lang="tr-TR"/>
              <a:pPr>
                <a:defRPr/>
              </a:pPr>
              <a:t>01.07.2015</a:t>
            </a:fld>
            <a:endParaRPr lang="tr-TR"/>
          </a:p>
        </p:txBody>
      </p:sp>
      <p:sp>
        <p:nvSpPr>
          <p:cNvPr id="7" name="Footer Placeholder 4"/>
          <p:cNvSpPr>
            <a:spLocks noGrp="1"/>
          </p:cNvSpPr>
          <p:nvPr>
            <p:ph type="ftr" sz="quarter" idx="11"/>
          </p:nvPr>
        </p:nvSpPr>
        <p:spPr/>
        <p:txBody>
          <a:bodyPr/>
          <a:lstStyle>
            <a:lvl1pPr>
              <a:defRPr/>
            </a:lvl1pPr>
          </a:lstStyle>
          <a:p>
            <a:pPr>
              <a:defRPr/>
            </a:pPr>
            <a:endParaRPr lang="tr-TR"/>
          </a:p>
        </p:txBody>
      </p:sp>
      <p:sp>
        <p:nvSpPr>
          <p:cNvPr id="8" name="Slide Number Placeholder 5"/>
          <p:cNvSpPr>
            <a:spLocks noGrp="1"/>
          </p:cNvSpPr>
          <p:nvPr>
            <p:ph type="sldNum" sz="quarter" idx="12"/>
          </p:nvPr>
        </p:nvSpPr>
        <p:spPr/>
        <p:txBody>
          <a:bodyPr/>
          <a:lstStyle>
            <a:lvl1pPr>
              <a:defRPr/>
            </a:lvl1pPr>
          </a:lstStyle>
          <a:p>
            <a:fld id="{D7D494EE-980C-44B7-89B7-CCFBFB3CDEE2}" type="slidenum">
              <a:rPr lang="tr-TR" altLang="tr-TR"/>
              <a:pPr/>
              <a:t>‹#›</a:t>
            </a:fld>
            <a:endParaRPr lang="tr-TR" alt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325" y="287338"/>
            <a:ext cx="7543800" cy="144938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1029" name="Text Placeholder 2"/>
          <p:cNvSpPr>
            <a:spLocks noGrp="1"/>
          </p:cNvSpPr>
          <p:nvPr>
            <p:ph type="body" idx="1"/>
          </p:nvPr>
        </p:nvSpPr>
        <p:spPr bwMode="auto">
          <a:xfrm>
            <a:off x="822325" y="1846263"/>
            <a:ext cx="7543800" cy="402272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4" name="Date Placeholder 3"/>
          <p:cNvSpPr>
            <a:spLocks noGrp="1"/>
          </p:cNvSpPr>
          <p:nvPr>
            <p:ph type="dt" sz="half" idx="2"/>
          </p:nvPr>
        </p:nvSpPr>
        <p:spPr>
          <a:xfrm>
            <a:off x="822325" y="6459538"/>
            <a:ext cx="1854200" cy="365125"/>
          </a:xfrm>
          <a:prstGeom prst="rect">
            <a:avLst/>
          </a:prstGeom>
        </p:spPr>
        <p:txBody>
          <a:bodyPr vert="horz" lIns="91440" tIns="45720" rIns="91440" bIns="45720" rtlCol="0" anchor="ctr"/>
          <a:lstStyle>
            <a:lvl1pPr algn="l" eaLnBrk="1" hangingPunct="1">
              <a:defRPr sz="900">
                <a:solidFill>
                  <a:srgbClr val="FFFFFF"/>
                </a:solidFill>
              </a:defRPr>
            </a:lvl1pPr>
          </a:lstStyle>
          <a:p>
            <a:pPr>
              <a:defRPr/>
            </a:pPr>
            <a:fld id="{F6D01A7D-05B9-4812-90AC-5DFD43986CD2}" type="datetimeFigureOut">
              <a:rPr lang="tr-TR"/>
              <a:pPr>
                <a:defRPr/>
              </a:pPr>
              <a:t>01.07.2015</a:t>
            </a:fld>
            <a:endParaRPr lang="tr-TR"/>
          </a:p>
        </p:txBody>
      </p:sp>
      <p:sp>
        <p:nvSpPr>
          <p:cNvPr id="5" name="Footer Placeholder 4"/>
          <p:cNvSpPr>
            <a:spLocks noGrp="1"/>
          </p:cNvSpPr>
          <p:nvPr>
            <p:ph type="ftr" sz="quarter" idx="3"/>
          </p:nvPr>
        </p:nvSpPr>
        <p:spPr>
          <a:xfrm>
            <a:off x="2765425" y="6459538"/>
            <a:ext cx="3616325" cy="365125"/>
          </a:xfrm>
          <a:prstGeom prst="rect">
            <a:avLst/>
          </a:prstGeom>
        </p:spPr>
        <p:txBody>
          <a:bodyPr vert="horz" lIns="91440" tIns="45720" rIns="91440" bIns="45720" rtlCol="0" anchor="ctr"/>
          <a:lstStyle>
            <a:lvl1pPr algn="ctr" eaLnBrk="1" hangingPunct="1">
              <a:defRPr sz="900" cap="all" baseline="0">
                <a:solidFill>
                  <a:srgbClr val="FFFFFF"/>
                </a:solidFill>
              </a:defRPr>
            </a:lvl1pPr>
          </a:lstStyle>
          <a:p>
            <a:pPr>
              <a:defRPr/>
            </a:pPr>
            <a:endParaRPr lang="tr-TR"/>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F01D718D-2E91-4C88-A5C1-E1EAD1F41173}" type="slidenum">
              <a:rPr lang="tr-TR" altLang="tr-TR"/>
              <a:pPr/>
              <a:t>‹#›</a:t>
            </a:fld>
            <a:endParaRPr lang="tr-TR" altLang="tr-TR"/>
          </a:p>
        </p:txBody>
      </p:sp>
      <p:cxnSp>
        <p:nvCxnSpPr>
          <p:cNvPr id="10" name="Straight Connector 9"/>
          <p:cNvCxnSpPr/>
          <p:nvPr/>
        </p:nvCxnSpPr>
        <p:spPr>
          <a:xfrm>
            <a:off x="895350" y="173831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34" r:id="rId1"/>
    <p:sldLayoutId id="2147483729" r:id="rId2"/>
    <p:sldLayoutId id="2147483735" r:id="rId3"/>
    <p:sldLayoutId id="2147483730" r:id="rId4"/>
    <p:sldLayoutId id="2147483731" r:id="rId5"/>
    <p:sldLayoutId id="2147483732" r:id="rId6"/>
    <p:sldLayoutId id="2147483736" r:id="rId7"/>
    <p:sldLayoutId id="2147483737" r:id="rId8"/>
    <p:sldLayoutId id="2147483738" r:id="rId9"/>
    <p:sldLayoutId id="2147483733" r:id="rId10"/>
    <p:sldLayoutId id="2147483739" r:id="rId11"/>
  </p:sldLayoutIdLst>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msteknik.com/"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mailto:dkarakus@pmsteknik.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5.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1.xml"/><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20.jpeg"/><Relationship Id="rId5" Type="http://schemas.openxmlformats.org/officeDocument/2006/relationships/diagramQuickStyle" Target="../diagrams/quickStyle1.xml"/><Relationship Id="rId10" Type="http://schemas.openxmlformats.org/officeDocument/2006/relationships/image" Target="../media/image19.jpeg"/><Relationship Id="rId4" Type="http://schemas.openxmlformats.org/officeDocument/2006/relationships/diagramLayout" Target="../diagrams/layout1.xml"/><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2.xml"/><Relationship Id="rId7"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4.jpeg"/><Relationship Id="rId7"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56.jpe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6.xml"/><Relationship Id="rId5" Type="http://schemas.openxmlformats.org/officeDocument/2006/relationships/image" Target="../media/image65.jpeg"/><Relationship Id="rId4" Type="http://schemas.openxmlformats.org/officeDocument/2006/relationships/image" Target="../media/image6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1.pn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72.jpe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mailto:dkarakus@pmsteknik.com" TargetMode="External"/><Relationship Id="rId5" Type="http://schemas.openxmlformats.org/officeDocument/2006/relationships/hyperlink" Target="http://www.pmsteknik.com/" TargetMode="Externa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762000" y="771525"/>
            <a:ext cx="7331807" cy="3416320"/>
          </a:xfrm>
          <a:prstGeom prst="rect">
            <a:avLst/>
          </a:prstGeom>
          <a:noFill/>
        </p:spPr>
        <p:txBody>
          <a:bodyPr>
            <a:spAutoFit/>
          </a:bodyPr>
          <a:lstStyle/>
          <a:p>
            <a:pPr algn="ctr" eaLnBrk="1" hangingPunct="1">
              <a:defRPr/>
            </a:pPr>
            <a:r>
              <a:rPr lang="tr-TR" sz="5400" b="1" dirty="0">
                <a:ln w="22225">
                  <a:solidFill>
                    <a:schemeClr val="accent2"/>
                  </a:solidFill>
                  <a:prstDash val="solid"/>
                </a:ln>
                <a:solidFill>
                  <a:schemeClr val="accent2">
                    <a:lumMod val="40000"/>
                    <a:lumOff val="60000"/>
                  </a:schemeClr>
                </a:solidFill>
              </a:rPr>
              <a:t>NİYOBYUM MIKNATISLARLA İNŞAAT SEKTÖRÜNDE YENİ MONTAJ ŞEKİLLERİ</a:t>
            </a:r>
          </a:p>
        </p:txBody>
      </p:sp>
      <p:pic>
        <p:nvPicPr>
          <p:cNvPr id="9219" name="Picture 2" descr="http://i01.i.aliimg.com/photo/v0/1327761051/Magnetic_Motor_Arc_Tile_font_b_Magnet.jpg_120x120.jpg"/>
          <p:cNvPicPr>
            <a:picLocks noChangeAspect="1" noChangeArrowheads="1"/>
          </p:cNvPicPr>
          <p:nvPr/>
        </p:nvPicPr>
        <p:blipFill>
          <a:blip r:embed="rId2"/>
          <a:srcRect/>
          <a:stretch>
            <a:fillRect/>
          </a:stretch>
        </p:blipFill>
        <p:spPr bwMode="auto">
          <a:xfrm>
            <a:off x="190500" y="228600"/>
            <a:ext cx="1143000" cy="1085850"/>
          </a:xfrm>
          <a:prstGeom prst="rect">
            <a:avLst/>
          </a:prstGeom>
          <a:noFill/>
          <a:ln w="9525">
            <a:noFill/>
            <a:miter lim="800000"/>
            <a:headEnd/>
            <a:tailEnd/>
          </a:ln>
        </p:spPr>
      </p:pic>
      <p:sp>
        <p:nvSpPr>
          <p:cNvPr id="9220" name="Dikdörtgen 1"/>
          <p:cNvSpPr>
            <a:spLocks noChangeArrowheads="1"/>
          </p:cNvSpPr>
          <p:nvPr/>
        </p:nvSpPr>
        <p:spPr bwMode="auto">
          <a:xfrm>
            <a:off x="6400800" y="4419600"/>
            <a:ext cx="4572000" cy="646331"/>
          </a:xfrm>
          <a:prstGeom prst="rect">
            <a:avLst/>
          </a:prstGeom>
          <a:noFill/>
          <a:ln w="9525">
            <a:noFill/>
            <a:miter lim="800000"/>
            <a:headEnd/>
            <a:tailEnd/>
          </a:ln>
        </p:spPr>
        <p:txBody>
          <a:bodyPr>
            <a:spAutoFit/>
          </a:bodyPr>
          <a:lstStyle/>
          <a:p>
            <a:r>
              <a:rPr lang="tr-TR" dirty="0" smtClean="0">
                <a:hlinkClick r:id="rId3"/>
              </a:rPr>
              <a:t>www.pmsteknik.com</a:t>
            </a:r>
            <a:endParaRPr lang="tr-TR" dirty="0" smtClean="0"/>
          </a:p>
          <a:p>
            <a:r>
              <a:rPr lang="tr-TR" dirty="0" smtClean="0">
                <a:hlinkClick r:id="rId4"/>
              </a:rPr>
              <a:t>info</a:t>
            </a:r>
            <a:r>
              <a:rPr lang="tr-TR" dirty="0" smtClean="0">
                <a:hlinkClick r:id="rId4"/>
              </a:rPr>
              <a:t>@pmsteknik.com</a:t>
            </a:r>
            <a:endParaRPr lang="tr-TR" alt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eaLnBrk="1" fontAlgn="auto" hangingPunct="1">
              <a:spcAft>
                <a:spcPts val="0"/>
              </a:spcAft>
              <a:defRPr/>
            </a:pPr>
            <a:r>
              <a:rPr lang="tr-TR" b="1" dirty="0" smtClean="0">
                <a:solidFill>
                  <a:schemeClr val="accent2"/>
                </a:solidFill>
                <a:effectLst>
                  <a:outerShdw blurRad="38100" dist="38100" dir="2700000" algn="tl">
                    <a:srgbClr val="000000">
                      <a:alpha val="43137"/>
                    </a:srgbClr>
                  </a:outerShdw>
                </a:effectLst>
              </a:rPr>
              <a:t>AMAÇ </a:t>
            </a:r>
            <a:endParaRPr lang="tr-TR" b="1" dirty="0">
              <a:solidFill>
                <a:schemeClr val="accent2"/>
              </a:solidFill>
              <a:effectLst>
                <a:outerShdw blurRad="38100" dist="38100" dir="2700000" algn="tl">
                  <a:srgbClr val="000000">
                    <a:alpha val="43137"/>
                  </a:srgbClr>
                </a:outerShdw>
              </a:effectLst>
            </a:endParaRPr>
          </a:p>
        </p:txBody>
      </p:sp>
      <p:sp>
        <p:nvSpPr>
          <p:cNvPr id="3" name="Altbilgi Yer Tutucusu 2"/>
          <p:cNvSpPr>
            <a:spLocks noGrp="1"/>
          </p:cNvSpPr>
          <p:nvPr>
            <p:ph type="ftr" sz="quarter" idx="11"/>
          </p:nvPr>
        </p:nvSpPr>
        <p:spPr>
          <a:xfrm>
            <a:off x="5410200" y="6400800"/>
            <a:ext cx="3616325" cy="365125"/>
          </a:xfrm>
        </p:spPr>
        <p:txBody>
          <a:bodyPr/>
          <a:lstStyle/>
          <a:p>
            <a:pPr>
              <a:defRPr/>
            </a:pPr>
            <a:r>
              <a:rPr lang="tr-TR" dirty="0" smtClean="0"/>
              <a:t>Amaç</a:t>
            </a:r>
            <a:endParaRPr lang="tr-TR" dirty="0"/>
          </a:p>
        </p:txBody>
      </p:sp>
      <p:sp>
        <p:nvSpPr>
          <p:cNvPr id="5" name="Metin kutusu 4"/>
          <p:cNvSpPr txBox="1"/>
          <p:nvPr/>
        </p:nvSpPr>
        <p:spPr>
          <a:xfrm>
            <a:off x="990600" y="2133600"/>
            <a:ext cx="4114800" cy="2586038"/>
          </a:xfrm>
          <a:prstGeom prst="rect">
            <a:avLst/>
          </a:prstGeom>
          <a:noFill/>
        </p:spPr>
        <p:txBody>
          <a:bodyPr>
            <a:spAutoFit/>
          </a:bodyPr>
          <a:lstStyle/>
          <a:p>
            <a:pPr eaLnBrk="1" hangingPunct="1">
              <a:defRPr/>
            </a:pPr>
            <a:r>
              <a:rPr lang="tr-TR" dirty="0"/>
              <a:t>İnşaat Sektöründe;</a:t>
            </a:r>
          </a:p>
          <a:p>
            <a:pPr marL="285750" indent="-285750" eaLnBrk="1" hangingPunct="1">
              <a:buFont typeface="Wingdings" panose="05000000000000000000" pitchFamily="2" charset="2"/>
              <a:buChar char="Ø"/>
              <a:defRPr/>
            </a:pPr>
            <a:r>
              <a:rPr lang="tr-TR" dirty="0"/>
              <a:t>Yüzey kaplama işlemlerinin süresinin kısaltılması</a:t>
            </a:r>
          </a:p>
          <a:p>
            <a:pPr marL="285750" indent="-285750" eaLnBrk="1" hangingPunct="1">
              <a:buFont typeface="Wingdings" panose="05000000000000000000" pitchFamily="2" charset="2"/>
              <a:buChar char="Ø"/>
              <a:defRPr/>
            </a:pPr>
            <a:r>
              <a:rPr lang="tr-TR" dirty="0"/>
              <a:t>Malzeme masraflarının azaltılması</a:t>
            </a:r>
          </a:p>
          <a:p>
            <a:pPr marL="285750" indent="-285750" eaLnBrk="1" hangingPunct="1">
              <a:buFont typeface="Wingdings" panose="05000000000000000000" pitchFamily="2" charset="2"/>
              <a:buChar char="Ø"/>
              <a:defRPr/>
            </a:pPr>
            <a:r>
              <a:rPr lang="tr-TR" dirty="0"/>
              <a:t>Binaya binen yük miktarının azaltılması,</a:t>
            </a:r>
          </a:p>
          <a:p>
            <a:pPr marL="285750" indent="-285750" eaLnBrk="1" hangingPunct="1">
              <a:buFont typeface="Wingdings" panose="05000000000000000000" pitchFamily="2" charset="2"/>
              <a:buChar char="Ø"/>
              <a:defRPr/>
            </a:pPr>
            <a:r>
              <a:rPr lang="tr-TR" dirty="0"/>
              <a:t>Isı, ses ve sıvı izolasyonunun sağlanması.</a:t>
            </a:r>
          </a:p>
          <a:p>
            <a:pPr eaLnBrk="1" hangingPunct="1">
              <a:defRPr/>
            </a:pPr>
            <a:endParaRPr lang="tr-TR" dirty="0"/>
          </a:p>
        </p:txBody>
      </p:sp>
      <p:sp>
        <p:nvSpPr>
          <p:cNvPr id="6" name="Metin kutusu 5"/>
          <p:cNvSpPr txBox="1"/>
          <p:nvPr/>
        </p:nvSpPr>
        <p:spPr>
          <a:xfrm>
            <a:off x="5334000" y="2163763"/>
            <a:ext cx="3276600" cy="2308225"/>
          </a:xfrm>
          <a:prstGeom prst="rect">
            <a:avLst/>
          </a:prstGeom>
          <a:noFill/>
        </p:spPr>
        <p:txBody>
          <a:bodyPr>
            <a:spAutoFit/>
          </a:bodyPr>
          <a:lstStyle/>
          <a:p>
            <a:pPr eaLnBrk="1" hangingPunct="1">
              <a:defRPr/>
            </a:pPr>
            <a:r>
              <a:rPr lang="tr-TR" dirty="0"/>
              <a:t>Dekoratif amaçlı kullanımda;</a:t>
            </a:r>
          </a:p>
          <a:p>
            <a:pPr marL="285750" indent="-285750" eaLnBrk="1" hangingPunct="1">
              <a:buFont typeface="Wingdings" panose="05000000000000000000" pitchFamily="2" charset="2"/>
              <a:buChar char="Ø"/>
              <a:defRPr/>
            </a:pPr>
            <a:r>
              <a:rPr lang="tr-TR" dirty="0"/>
              <a:t>Değişikliği gerçekleştirilen malzemenin geri dönüşümü</a:t>
            </a:r>
          </a:p>
          <a:p>
            <a:pPr marL="285750" indent="-285750" eaLnBrk="1" hangingPunct="1">
              <a:buFont typeface="Wingdings" panose="05000000000000000000" pitchFamily="2" charset="2"/>
              <a:buChar char="Ø"/>
              <a:defRPr/>
            </a:pPr>
            <a:r>
              <a:rPr lang="tr-TR" dirty="0"/>
              <a:t>Dekoratif olarak görüntünün değişiminde montaj kolaylığı</a:t>
            </a:r>
          </a:p>
          <a:p>
            <a:pPr marL="285750" indent="-285750" eaLnBrk="1" hangingPunct="1">
              <a:buFont typeface="Wingdings" panose="05000000000000000000" pitchFamily="2" charset="2"/>
              <a:buChar char="Ø"/>
              <a:defRPr/>
            </a:pPr>
            <a:r>
              <a:rPr lang="tr-TR" dirty="0"/>
              <a:t>Zamandan ve masraftan tasarruf</a:t>
            </a:r>
          </a:p>
          <a:p>
            <a:pPr marL="285750" indent="-285750" eaLnBrk="1" hangingPunct="1">
              <a:buFont typeface="Wingdings" panose="05000000000000000000" pitchFamily="2" charset="2"/>
              <a:buChar char="Ø"/>
              <a:defRPr/>
            </a:pP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eaLnBrk="1" fontAlgn="auto" hangingPunct="1">
              <a:spcAft>
                <a:spcPts val="0"/>
              </a:spcAft>
              <a:defRPr/>
            </a:pPr>
            <a:r>
              <a:rPr lang="tr-TR" b="1" dirty="0" smtClean="0">
                <a:solidFill>
                  <a:schemeClr val="accent2"/>
                </a:solidFill>
                <a:effectLst>
                  <a:outerShdw blurRad="38100" dist="38100" dir="2700000" algn="tl">
                    <a:srgbClr val="000000">
                      <a:alpha val="43137"/>
                    </a:srgbClr>
                  </a:outerShdw>
                </a:effectLst>
              </a:rPr>
              <a:t>MEVCUT UYGULAMALAR</a:t>
            </a:r>
            <a:endParaRPr lang="tr-TR" b="1" dirty="0">
              <a:solidFill>
                <a:schemeClr val="accent2"/>
              </a:solidFill>
              <a:effectLst>
                <a:outerShdw blurRad="38100" dist="38100" dir="2700000" algn="tl">
                  <a:srgbClr val="000000">
                    <a:alpha val="43137"/>
                  </a:srgbClr>
                </a:outerShdw>
              </a:effectLst>
            </a:endParaRPr>
          </a:p>
        </p:txBody>
      </p:sp>
      <p:pic>
        <p:nvPicPr>
          <p:cNvPr id="12291" name="Picture 4" descr="http://4.bp.blogspot.com/-YeSa2keJULc/T7aHJ-9JhEI/AAAAAAAAAjw/ei5qxTfq9N4/s320/seramik-fayans-doseme.jpg"/>
          <p:cNvPicPr>
            <a:picLocks noChangeAspect="1" noChangeArrowheads="1"/>
          </p:cNvPicPr>
          <p:nvPr/>
        </p:nvPicPr>
        <p:blipFill>
          <a:blip r:embed="rId2"/>
          <a:srcRect/>
          <a:stretch>
            <a:fillRect/>
          </a:stretch>
        </p:blipFill>
        <p:spPr bwMode="auto">
          <a:xfrm>
            <a:off x="381000" y="1900238"/>
            <a:ext cx="2697163" cy="2671762"/>
          </a:xfrm>
          <a:prstGeom prst="rect">
            <a:avLst/>
          </a:prstGeom>
          <a:noFill/>
          <a:ln w="9525">
            <a:noFill/>
            <a:miter lim="800000"/>
            <a:headEnd/>
            <a:tailEnd/>
          </a:ln>
        </p:spPr>
      </p:pic>
      <p:pic>
        <p:nvPicPr>
          <p:cNvPr id="12292" name="Resim 2"/>
          <p:cNvPicPr>
            <a:picLocks noChangeAspect="1"/>
          </p:cNvPicPr>
          <p:nvPr/>
        </p:nvPicPr>
        <p:blipFill>
          <a:blip r:embed="rId3"/>
          <a:srcRect/>
          <a:stretch>
            <a:fillRect/>
          </a:stretch>
        </p:blipFill>
        <p:spPr bwMode="auto">
          <a:xfrm>
            <a:off x="5562600" y="3235325"/>
            <a:ext cx="3357563" cy="2520950"/>
          </a:xfrm>
          <a:prstGeom prst="rect">
            <a:avLst/>
          </a:prstGeom>
          <a:noFill/>
          <a:ln w="9525">
            <a:noFill/>
            <a:miter lim="800000"/>
            <a:headEnd/>
            <a:tailEnd/>
          </a:ln>
        </p:spPr>
      </p:pic>
      <p:pic>
        <p:nvPicPr>
          <p:cNvPr id="12293" name="Resim 3"/>
          <p:cNvPicPr>
            <a:picLocks noChangeAspect="1"/>
          </p:cNvPicPr>
          <p:nvPr/>
        </p:nvPicPr>
        <p:blipFill>
          <a:blip r:embed="rId4"/>
          <a:srcRect/>
          <a:stretch>
            <a:fillRect/>
          </a:stretch>
        </p:blipFill>
        <p:spPr bwMode="auto">
          <a:xfrm>
            <a:off x="3276600" y="2751138"/>
            <a:ext cx="1474788" cy="333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Metin kutusu 2"/>
          <p:cNvSpPr txBox="1">
            <a:spLocks noChangeArrowheads="1"/>
          </p:cNvSpPr>
          <p:nvPr/>
        </p:nvSpPr>
        <p:spPr bwMode="auto">
          <a:xfrm>
            <a:off x="685800" y="914400"/>
            <a:ext cx="5791200" cy="1754188"/>
          </a:xfrm>
          <a:prstGeom prst="rect">
            <a:avLst/>
          </a:prstGeom>
          <a:noFill/>
          <a:ln w="9525">
            <a:noFill/>
            <a:miter lim="800000"/>
            <a:headEnd/>
            <a:tailEnd/>
          </a:ln>
        </p:spPr>
        <p:txBody>
          <a:bodyPr>
            <a:spAutoFit/>
          </a:bodyPr>
          <a:lstStyle/>
          <a:p>
            <a:pPr marL="285750" indent="-285750" eaLnBrk="1" hangingPunct="1">
              <a:buFont typeface="Wingdings" pitchFamily="2" charset="2"/>
              <a:buChar char="Ø"/>
            </a:pPr>
            <a:r>
              <a:rPr lang="tr-TR" altLang="tr-TR"/>
              <a:t>Kademeli olarak izlenen ve zaman alan süreç</a:t>
            </a:r>
          </a:p>
          <a:p>
            <a:pPr marL="285750" indent="-285750" eaLnBrk="1" hangingPunct="1">
              <a:buFont typeface="Wingdings" pitchFamily="2" charset="2"/>
              <a:buChar char="Ø"/>
            </a:pPr>
            <a:endParaRPr lang="tr-TR" altLang="tr-TR"/>
          </a:p>
          <a:p>
            <a:pPr marL="285750" indent="-285750" eaLnBrk="1" hangingPunct="1">
              <a:buFont typeface="Wingdings" pitchFamily="2" charset="2"/>
              <a:buChar char="Ø"/>
            </a:pPr>
            <a:r>
              <a:rPr lang="tr-TR" altLang="tr-TR"/>
              <a:t>Kullanılan materyaller tek kullanımlık veya </a:t>
            </a:r>
          </a:p>
          <a:p>
            <a:pPr marL="285750" indent="-285750" eaLnBrk="1" hangingPunct="1">
              <a:buFont typeface="Wingdings" pitchFamily="2" charset="2"/>
              <a:buChar char="Ø"/>
            </a:pPr>
            <a:endParaRPr lang="tr-TR" altLang="tr-TR"/>
          </a:p>
          <a:p>
            <a:pPr marL="285750" indent="-285750" eaLnBrk="1" hangingPunct="1">
              <a:buFont typeface="Wingdings" pitchFamily="2" charset="2"/>
              <a:buChar char="Ø"/>
            </a:pPr>
            <a:r>
              <a:rPr lang="tr-TR" altLang="tr-TR"/>
              <a:t>Geri dönüşümde aynı formdaki uygulamaya olanak sağlamayacak şekle dönüşen ürünler</a:t>
            </a:r>
          </a:p>
        </p:txBody>
      </p:sp>
      <p:pic>
        <p:nvPicPr>
          <p:cNvPr id="13315" name="Resim 1"/>
          <p:cNvPicPr>
            <a:picLocks noChangeAspect="1"/>
          </p:cNvPicPr>
          <p:nvPr/>
        </p:nvPicPr>
        <p:blipFill>
          <a:blip r:embed="rId3"/>
          <a:srcRect/>
          <a:stretch>
            <a:fillRect/>
          </a:stretch>
        </p:blipFill>
        <p:spPr bwMode="auto">
          <a:xfrm>
            <a:off x="6858000" y="457200"/>
            <a:ext cx="2024063" cy="1682750"/>
          </a:xfrm>
          <a:prstGeom prst="rect">
            <a:avLst/>
          </a:prstGeom>
          <a:noFill/>
          <a:ln w="9525">
            <a:noFill/>
            <a:miter lim="800000"/>
            <a:headEnd/>
            <a:tailEnd/>
          </a:ln>
        </p:spPr>
      </p:pic>
      <p:pic>
        <p:nvPicPr>
          <p:cNvPr id="13316" name="Resim 2"/>
          <p:cNvPicPr>
            <a:picLocks noChangeAspect="1"/>
          </p:cNvPicPr>
          <p:nvPr/>
        </p:nvPicPr>
        <p:blipFill>
          <a:blip r:embed="rId4"/>
          <a:srcRect/>
          <a:stretch>
            <a:fillRect/>
          </a:stretch>
        </p:blipFill>
        <p:spPr bwMode="auto">
          <a:xfrm>
            <a:off x="304800" y="2819400"/>
            <a:ext cx="2209800" cy="1657350"/>
          </a:xfrm>
          <a:prstGeom prst="rect">
            <a:avLst/>
          </a:prstGeom>
          <a:noFill/>
          <a:ln w="9525">
            <a:noFill/>
            <a:miter lim="800000"/>
            <a:headEnd/>
            <a:tailEnd/>
          </a:ln>
        </p:spPr>
      </p:pic>
      <p:pic>
        <p:nvPicPr>
          <p:cNvPr id="13317" name="Resim 5"/>
          <p:cNvPicPr>
            <a:picLocks noChangeAspect="1"/>
          </p:cNvPicPr>
          <p:nvPr/>
        </p:nvPicPr>
        <p:blipFill>
          <a:blip r:embed="rId5"/>
          <a:srcRect/>
          <a:stretch>
            <a:fillRect/>
          </a:stretch>
        </p:blipFill>
        <p:spPr bwMode="auto">
          <a:xfrm>
            <a:off x="3124200" y="3965575"/>
            <a:ext cx="2514600" cy="2065338"/>
          </a:xfrm>
          <a:prstGeom prst="rect">
            <a:avLst/>
          </a:prstGeom>
          <a:noFill/>
          <a:ln w="9525">
            <a:noFill/>
            <a:miter lim="800000"/>
            <a:headEnd/>
            <a:tailEnd/>
          </a:ln>
        </p:spPr>
      </p:pic>
      <p:pic>
        <p:nvPicPr>
          <p:cNvPr id="13318" name="Resim 3"/>
          <p:cNvPicPr>
            <a:picLocks noChangeAspect="1"/>
          </p:cNvPicPr>
          <p:nvPr/>
        </p:nvPicPr>
        <p:blipFill>
          <a:blip r:embed="rId6" cstate="print"/>
          <a:srcRect/>
          <a:stretch>
            <a:fillRect/>
          </a:stretch>
        </p:blipFill>
        <p:spPr bwMode="auto">
          <a:xfrm>
            <a:off x="6172200" y="2444750"/>
            <a:ext cx="2027238" cy="1520825"/>
          </a:xfrm>
          <a:prstGeom prst="rect">
            <a:avLst/>
          </a:prstGeom>
          <a:noFill/>
          <a:ln w="9525">
            <a:noFill/>
            <a:miter lim="800000"/>
            <a:headEnd/>
            <a:tailEnd/>
          </a:ln>
        </p:spPr>
      </p:pic>
      <p:pic>
        <p:nvPicPr>
          <p:cNvPr id="13319" name="Resim 4"/>
          <p:cNvPicPr>
            <a:picLocks noChangeAspect="1"/>
          </p:cNvPicPr>
          <p:nvPr/>
        </p:nvPicPr>
        <p:blipFill>
          <a:blip r:embed="rId7" cstate="print"/>
          <a:srcRect/>
          <a:stretch>
            <a:fillRect/>
          </a:stretch>
        </p:blipFill>
        <p:spPr bwMode="auto">
          <a:xfrm>
            <a:off x="6172200" y="4270375"/>
            <a:ext cx="2025650" cy="1520825"/>
          </a:xfrm>
          <a:prstGeom prst="rect">
            <a:avLst/>
          </a:prstGeom>
          <a:noFill/>
          <a:ln w="9525">
            <a:noFill/>
            <a:miter lim="800000"/>
            <a:headEnd/>
            <a:tailEnd/>
          </a:ln>
        </p:spPr>
      </p:pic>
      <p:sp>
        <p:nvSpPr>
          <p:cNvPr id="9" name="Altbilgi Yer Tutucusu 8"/>
          <p:cNvSpPr>
            <a:spLocks noGrp="1"/>
          </p:cNvSpPr>
          <p:nvPr>
            <p:ph type="ftr" sz="quarter" idx="11"/>
          </p:nvPr>
        </p:nvSpPr>
        <p:spPr>
          <a:xfrm>
            <a:off x="5238750" y="6492875"/>
            <a:ext cx="3616325" cy="365125"/>
          </a:xfrm>
        </p:spPr>
        <p:txBody>
          <a:bodyPr/>
          <a:lstStyle/>
          <a:p>
            <a:pPr>
              <a:defRPr/>
            </a:pPr>
            <a:r>
              <a:rPr lang="tr-TR" smtClean="0"/>
              <a:t>Mevcut Uygulamalar</a:t>
            </a:r>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Metin kutusu 1"/>
          <p:cNvSpPr txBox="1">
            <a:spLocks noChangeArrowheads="1"/>
          </p:cNvSpPr>
          <p:nvPr/>
        </p:nvSpPr>
        <p:spPr bwMode="auto">
          <a:xfrm>
            <a:off x="609600" y="609600"/>
            <a:ext cx="5105400" cy="2862263"/>
          </a:xfrm>
          <a:prstGeom prst="rect">
            <a:avLst/>
          </a:prstGeom>
          <a:noFill/>
          <a:ln w="9525">
            <a:noFill/>
            <a:miter lim="800000"/>
            <a:headEnd/>
            <a:tailEnd/>
          </a:ln>
        </p:spPr>
        <p:txBody>
          <a:bodyPr>
            <a:spAutoFit/>
          </a:bodyPr>
          <a:lstStyle/>
          <a:p>
            <a:pPr eaLnBrk="1" hangingPunct="1"/>
            <a:r>
              <a:rPr lang="tr-TR" altLang="tr-TR"/>
              <a:t>Mevcut işlemler hem iç hem dış mekanlarda uygulanmakta ve bazı değişiklikler olsa da ana hatlarıyla aynı metod takip edilmektedir. </a:t>
            </a:r>
          </a:p>
          <a:p>
            <a:pPr eaLnBrk="1" hangingPunct="1"/>
            <a:endParaRPr lang="tr-TR" altLang="tr-TR"/>
          </a:p>
          <a:p>
            <a:pPr eaLnBrk="1" hangingPunct="1"/>
            <a:endParaRPr lang="tr-TR" altLang="tr-TR"/>
          </a:p>
          <a:p>
            <a:pPr eaLnBrk="1" hangingPunct="1"/>
            <a:endParaRPr lang="tr-TR" altLang="tr-TR"/>
          </a:p>
          <a:p>
            <a:pPr eaLnBrk="1" hangingPunct="1"/>
            <a:endParaRPr lang="tr-TR" altLang="tr-TR"/>
          </a:p>
          <a:p>
            <a:pPr eaLnBrk="1" hangingPunct="1"/>
            <a:endParaRPr lang="tr-TR" altLang="tr-TR"/>
          </a:p>
          <a:p>
            <a:pPr eaLnBrk="1" hangingPunct="1"/>
            <a:r>
              <a:rPr lang="tr-TR" altLang="tr-TR"/>
              <a:t>KULLANILAN MALZEMELER</a:t>
            </a:r>
          </a:p>
          <a:p>
            <a:pPr eaLnBrk="1" hangingPunct="1"/>
            <a:endParaRPr lang="tr-TR" altLang="tr-TR"/>
          </a:p>
        </p:txBody>
      </p:sp>
      <p:sp>
        <p:nvSpPr>
          <p:cNvPr id="3" name="Sağ Ok 2"/>
          <p:cNvSpPr/>
          <p:nvPr/>
        </p:nvSpPr>
        <p:spPr>
          <a:xfrm>
            <a:off x="3429000" y="2819400"/>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5364" name="Metin kutusu 4"/>
          <p:cNvSpPr txBox="1">
            <a:spLocks noChangeArrowheads="1"/>
          </p:cNvSpPr>
          <p:nvPr/>
        </p:nvSpPr>
        <p:spPr bwMode="auto">
          <a:xfrm>
            <a:off x="4572000" y="2647950"/>
            <a:ext cx="1981200" cy="647700"/>
          </a:xfrm>
          <a:prstGeom prst="rect">
            <a:avLst/>
          </a:prstGeom>
          <a:noFill/>
          <a:ln w="9525">
            <a:noFill/>
            <a:miter lim="800000"/>
            <a:headEnd/>
            <a:tailEnd/>
          </a:ln>
        </p:spPr>
        <p:txBody>
          <a:bodyPr>
            <a:spAutoFit/>
          </a:bodyPr>
          <a:lstStyle/>
          <a:p>
            <a:pPr eaLnBrk="1" hangingPunct="1"/>
            <a:r>
              <a:rPr lang="tr-TR" altLang="tr-TR"/>
              <a:t>ÇİMENTO BAZLI YAPIŞTIRICILAR </a:t>
            </a:r>
          </a:p>
        </p:txBody>
      </p:sp>
      <p:sp>
        <p:nvSpPr>
          <p:cNvPr id="6" name="Sağ Ok 5"/>
          <p:cNvSpPr/>
          <p:nvPr/>
        </p:nvSpPr>
        <p:spPr>
          <a:xfrm>
            <a:off x="6324600" y="281940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5366" name="Metin kutusu 6"/>
          <p:cNvSpPr txBox="1">
            <a:spLocks noChangeArrowheads="1"/>
          </p:cNvSpPr>
          <p:nvPr/>
        </p:nvSpPr>
        <p:spPr bwMode="auto">
          <a:xfrm>
            <a:off x="7429500" y="2647950"/>
            <a:ext cx="1600200" cy="1201738"/>
          </a:xfrm>
          <a:prstGeom prst="rect">
            <a:avLst/>
          </a:prstGeom>
          <a:noFill/>
          <a:ln w="9525">
            <a:noFill/>
            <a:miter lim="800000"/>
            <a:headEnd/>
            <a:tailEnd/>
          </a:ln>
        </p:spPr>
        <p:txBody>
          <a:bodyPr>
            <a:spAutoFit/>
          </a:bodyPr>
          <a:lstStyle/>
          <a:p>
            <a:pPr eaLnBrk="1" hangingPunct="1"/>
            <a:r>
              <a:rPr lang="tr-TR" altLang="tr-TR"/>
              <a:t>KIRMA, SABİTLEME, DONMA İŞLEMLERİ</a:t>
            </a:r>
          </a:p>
        </p:txBody>
      </p:sp>
      <p:pic>
        <p:nvPicPr>
          <p:cNvPr id="15367" name="Resim 3"/>
          <p:cNvPicPr>
            <a:picLocks noChangeAspect="1"/>
          </p:cNvPicPr>
          <p:nvPr/>
        </p:nvPicPr>
        <p:blipFill>
          <a:blip r:embed="rId3"/>
          <a:srcRect/>
          <a:stretch>
            <a:fillRect/>
          </a:stretch>
        </p:blipFill>
        <p:spPr bwMode="auto">
          <a:xfrm>
            <a:off x="0" y="3222625"/>
            <a:ext cx="1371600" cy="3103563"/>
          </a:xfrm>
          <a:prstGeom prst="rect">
            <a:avLst/>
          </a:prstGeom>
          <a:noFill/>
          <a:ln w="9525">
            <a:noFill/>
            <a:miter lim="800000"/>
            <a:headEnd/>
            <a:tailEnd/>
          </a:ln>
        </p:spPr>
      </p:pic>
      <p:pic>
        <p:nvPicPr>
          <p:cNvPr id="15368" name="Resim 1"/>
          <p:cNvPicPr>
            <a:picLocks noChangeAspect="1"/>
          </p:cNvPicPr>
          <p:nvPr/>
        </p:nvPicPr>
        <p:blipFill>
          <a:blip r:embed="rId4"/>
          <a:srcRect/>
          <a:stretch>
            <a:fillRect/>
          </a:stretch>
        </p:blipFill>
        <p:spPr bwMode="auto">
          <a:xfrm>
            <a:off x="5075238" y="608013"/>
            <a:ext cx="1889125" cy="1417637"/>
          </a:xfrm>
          <a:prstGeom prst="rect">
            <a:avLst/>
          </a:prstGeom>
          <a:noFill/>
          <a:ln w="9525">
            <a:noFill/>
            <a:miter lim="800000"/>
            <a:headEnd/>
            <a:tailEnd/>
          </a:ln>
        </p:spPr>
      </p:pic>
      <p:pic>
        <p:nvPicPr>
          <p:cNvPr id="15369" name="Resim 2"/>
          <p:cNvPicPr>
            <a:picLocks noChangeAspect="1"/>
          </p:cNvPicPr>
          <p:nvPr/>
        </p:nvPicPr>
        <p:blipFill>
          <a:blip r:embed="rId5"/>
          <a:srcRect/>
          <a:stretch>
            <a:fillRect/>
          </a:stretch>
        </p:blipFill>
        <p:spPr bwMode="auto">
          <a:xfrm>
            <a:off x="7299325" y="573088"/>
            <a:ext cx="1844675" cy="1452562"/>
          </a:xfrm>
          <a:prstGeom prst="rect">
            <a:avLst/>
          </a:prstGeom>
          <a:noFill/>
          <a:ln w="9525">
            <a:noFill/>
            <a:miter lim="800000"/>
            <a:headEnd/>
            <a:tailEnd/>
          </a:ln>
        </p:spPr>
      </p:pic>
      <p:pic>
        <p:nvPicPr>
          <p:cNvPr id="15370" name="Resim 4"/>
          <p:cNvPicPr>
            <a:picLocks noChangeAspect="1"/>
          </p:cNvPicPr>
          <p:nvPr/>
        </p:nvPicPr>
        <p:blipFill>
          <a:blip r:embed="rId6"/>
          <a:srcRect/>
          <a:stretch>
            <a:fillRect/>
          </a:stretch>
        </p:blipFill>
        <p:spPr bwMode="auto">
          <a:xfrm>
            <a:off x="3657600" y="4873625"/>
            <a:ext cx="2443163" cy="1395413"/>
          </a:xfrm>
          <a:prstGeom prst="rect">
            <a:avLst/>
          </a:prstGeom>
          <a:noFill/>
          <a:ln w="9525">
            <a:noFill/>
            <a:miter lim="800000"/>
            <a:headEnd/>
            <a:tailEnd/>
          </a:ln>
        </p:spPr>
      </p:pic>
      <p:pic>
        <p:nvPicPr>
          <p:cNvPr id="15371" name="Resim 5"/>
          <p:cNvPicPr>
            <a:picLocks noChangeAspect="1"/>
          </p:cNvPicPr>
          <p:nvPr/>
        </p:nvPicPr>
        <p:blipFill>
          <a:blip r:embed="rId7"/>
          <a:srcRect/>
          <a:stretch>
            <a:fillRect/>
          </a:stretch>
        </p:blipFill>
        <p:spPr bwMode="auto">
          <a:xfrm>
            <a:off x="4768850" y="3286125"/>
            <a:ext cx="1974850" cy="1427163"/>
          </a:xfrm>
          <a:prstGeom prst="rect">
            <a:avLst/>
          </a:prstGeom>
          <a:noFill/>
          <a:ln w="9525">
            <a:noFill/>
            <a:miter lim="800000"/>
            <a:headEnd/>
            <a:tailEnd/>
          </a:ln>
        </p:spPr>
      </p:pic>
      <p:pic>
        <p:nvPicPr>
          <p:cNvPr id="15372" name="Resim 6"/>
          <p:cNvPicPr>
            <a:picLocks noChangeAspect="1"/>
          </p:cNvPicPr>
          <p:nvPr/>
        </p:nvPicPr>
        <p:blipFill>
          <a:blip r:embed="rId8"/>
          <a:srcRect/>
          <a:stretch>
            <a:fillRect/>
          </a:stretch>
        </p:blipFill>
        <p:spPr bwMode="auto">
          <a:xfrm>
            <a:off x="6964363" y="3983038"/>
            <a:ext cx="2032000" cy="1519237"/>
          </a:xfrm>
          <a:prstGeom prst="rect">
            <a:avLst/>
          </a:prstGeom>
          <a:noFill/>
          <a:ln w="9525">
            <a:noFill/>
            <a:miter lim="800000"/>
            <a:headEnd/>
            <a:tailEnd/>
          </a:ln>
        </p:spPr>
      </p:pic>
      <p:pic>
        <p:nvPicPr>
          <p:cNvPr id="15373" name="Resim 8"/>
          <p:cNvPicPr>
            <a:picLocks noChangeAspect="1"/>
          </p:cNvPicPr>
          <p:nvPr/>
        </p:nvPicPr>
        <p:blipFill>
          <a:blip r:embed="rId9"/>
          <a:srcRect/>
          <a:stretch>
            <a:fillRect/>
          </a:stretch>
        </p:blipFill>
        <p:spPr bwMode="auto">
          <a:xfrm>
            <a:off x="2044700" y="3286125"/>
            <a:ext cx="2038350" cy="1524000"/>
          </a:xfrm>
          <a:prstGeom prst="rect">
            <a:avLst/>
          </a:prstGeom>
          <a:noFill/>
          <a:ln w="9525">
            <a:noFill/>
            <a:miter lim="800000"/>
            <a:headEnd/>
            <a:tailEnd/>
          </a:ln>
        </p:spPr>
      </p:pic>
      <p:sp>
        <p:nvSpPr>
          <p:cNvPr id="2" name="Altbilgi Yer Tutucusu 1"/>
          <p:cNvSpPr>
            <a:spLocks noGrp="1"/>
          </p:cNvSpPr>
          <p:nvPr>
            <p:ph type="ftr" sz="quarter" idx="11"/>
          </p:nvPr>
        </p:nvSpPr>
        <p:spPr>
          <a:xfrm>
            <a:off x="5497513" y="6430963"/>
            <a:ext cx="3616325" cy="365125"/>
          </a:xfrm>
        </p:spPr>
        <p:txBody>
          <a:bodyPr/>
          <a:lstStyle/>
          <a:p>
            <a:pPr>
              <a:defRPr/>
            </a:pPr>
            <a:r>
              <a:rPr lang="tr-TR" smtClean="0"/>
              <a:t>Mevcut Uygulamalar</a:t>
            </a:r>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nvGraphicFramePr>
        <p:xfrm>
          <a:off x="-3313" y="9939"/>
          <a:ext cx="4876800" cy="5162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411" name="Metin kutusu 4"/>
          <p:cNvSpPr txBox="1">
            <a:spLocks noChangeArrowheads="1"/>
          </p:cNvSpPr>
          <p:nvPr/>
        </p:nvSpPr>
        <p:spPr bwMode="auto">
          <a:xfrm>
            <a:off x="4876800" y="3886200"/>
            <a:ext cx="3886200" cy="1200150"/>
          </a:xfrm>
          <a:prstGeom prst="rect">
            <a:avLst/>
          </a:prstGeom>
          <a:noFill/>
          <a:ln w="9525">
            <a:noFill/>
            <a:miter lim="800000"/>
            <a:headEnd/>
            <a:tailEnd/>
          </a:ln>
        </p:spPr>
        <p:txBody>
          <a:bodyPr>
            <a:spAutoFit/>
          </a:bodyPr>
          <a:lstStyle/>
          <a:p>
            <a:r>
              <a:rPr lang="tr-TR" altLang="tr-TR"/>
              <a:t>İnşaat yapısının kat ve genişliği arttıkça ilave ve faydasız olan yükün miktarı artacak ve iskeletin üzerindeki baskı da artacaktır.</a:t>
            </a:r>
          </a:p>
        </p:txBody>
      </p:sp>
      <p:sp>
        <p:nvSpPr>
          <p:cNvPr id="6" name="Altbilgi Yer Tutucusu 5"/>
          <p:cNvSpPr>
            <a:spLocks noGrp="1"/>
          </p:cNvSpPr>
          <p:nvPr>
            <p:ph type="ftr" sz="quarter" idx="11"/>
          </p:nvPr>
        </p:nvSpPr>
        <p:spPr>
          <a:xfrm>
            <a:off x="5511800" y="6469063"/>
            <a:ext cx="3616325" cy="365125"/>
          </a:xfrm>
        </p:spPr>
        <p:txBody>
          <a:bodyPr/>
          <a:lstStyle/>
          <a:p>
            <a:pPr>
              <a:defRPr/>
            </a:pPr>
            <a:r>
              <a:rPr lang="tr-TR" smtClean="0"/>
              <a:t>Mevcut Uygulamalar</a:t>
            </a:r>
            <a:endParaRPr lang="tr-TR"/>
          </a:p>
        </p:txBody>
      </p:sp>
      <p:pic>
        <p:nvPicPr>
          <p:cNvPr id="17413" name="Resim 3"/>
          <p:cNvPicPr>
            <a:picLocks noChangeAspect="1"/>
          </p:cNvPicPr>
          <p:nvPr/>
        </p:nvPicPr>
        <p:blipFill>
          <a:blip r:embed="rId7"/>
          <a:srcRect/>
          <a:stretch>
            <a:fillRect/>
          </a:stretch>
        </p:blipFill>
        <p:spPr bwMode="auto">
          <a:xfrm>
            <a:off x="5867400" y="9525"/>
            <a:ext cx="3252788" cy="1524000"/>
          </a:xfrm>
          <a:prstGeom prst="rect">
            <a:avLst/>
          </a:prstGeom>
          <a:noFill/>
          <a:ln w="9525">
            <a:noFill/>
            <a:miter lim="800000"/>
            <a:headEnd/>
            <a:tailEnd/>
          </a:ln>
        </p:spPr>
      </p:pic>
      <p:pic>
        <p:nvPicPr>
          <p:cNvPr id="17414" name="Resim 5"/>
          <p:cNvPicPr>
            <a:picLocks noChangeAspect="1"/>
          </p:cNvPicPr>
          <p:nvPr/>
        </p:nvPicPr>
        <p:blipFill>
          <a:blip r:embed="rId8"/>
          <a:srcRect r="40482"/>
          <a:stretch>
            <a:fillRect/>
          </a:stretch>
        </p:blipFill>
        <p:spPr bwMode="auto">
          <a:xfrm>
            <a:off x="2514600" y="3581400"/>
            <a:ext cx="2274888" cy="2571750"/>
          </a:xfrm>
          <a:prstGeom prst="rect">
            <a:avLst/>
          </a:prstGeom>
          <a:noFill/>
          <a:ln w="9525">
            <a:noFill/>
            <a:miter lim="800000"/>
            <a:headEnd/>
            <a:tailEnd/>
          </a:ln>
        </p:spPr>
      </p:pic>
      <p:pic>
        <p:nvPicPr>
          <p:cNvPr id="17415" name="Resim 2"/>
          <p:cNvPicPr>
            <a:picLocks noChangeAspect="1"/>
          </p:cNvPicPr>
          <p:nvPr/>
        </p:nvPicPr>
        <p:blipFill>
          <a:blip r:embed="rId9" cstate="print"/>
          <a:srcRect/>
          <a:stretch>
            <a:fillRect/>
          </a:stretch>
        </p:blipFill>
        <p:spPr bwMode="auto">
          <a:xfrm>
            <a:off x="3638550" y="161925"/>
            <a:ext cx="1781175" cy="1371600"/>
          </a:xfrm>
          <a:prstGeom prst="rect">
            <a:avLst/>
          </a:prstGeom>
          <a:noFill/>
          <a:ln w="9525">
            <a:noFill/>
            <a:miter lim="800000"/>
            <a:headEnd/>
            <a:tailEnd/>
          </a:ln>
        </p:spPr>
      </p:pic>
      <p:pic>
        <p:nvPicPr>
          <p:cNvPr id="17416" name="Resim 4"/>
          <p:cNvPicPr>
            <a:picLocks noChangeAspect="1"/>
          </p:cNvPicPr>
          <p:nvPr/>
        </p:nvPicPr>
        <p:blipFill>
          <a:blip r:embed="rId10" cstate="print"/>
          <a:srcRect/>
          <a:stretch>
            <a:fillRect/>
          </a:stretch>
        </p:blipFill>
        <p:spPr bwMode="auto">
          <a:xfrm>
            <a:off x="7200900" y="4953000"/>
            <a:ext cx="1801813" cy="1371600"/>
          </a:xfrm>
          <a:prstGeom prst="rect">
            <a:avLst/>
          </a:prstGeom>
          <a:noFill/>
          <a:ln w="9525">
            <a:noFill/>
            <a:miter lim="800000"/>
            <a:headEnd/>
            <a:tailEnd/>
          </a:ln>
        </p:spPr>
      </p:pic>
      <p:pic>
        <p:nvPicPr>
          <p:cNvPr id="17417" name="Resim 1"/>
          <p:cNvPicPr>
            <a:picLocks noChangeAspect="1"/>
          </p:cNvPicPr>
          <p:nvPr/>
        </p:nvPicPr>
        <p:blipFill>
          <a:blip r:embed="rId11"/>
          <a:srcRect/>
          <a:stretch>
            <a:fillRect/>
          </a:stretch>
        </p:blipFill>
        <p:spPr bwMode="auto">
          <a:xfrm>
            <a:off x="6477000" y="1800225"/>
            <a:ext cx="1847850" cy="181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ikdörtgen 1"/>
          <p:cNvSpPr>
            <a:spLocks noChangeArrowheads="1"/>
          </p:cNvSpPr>
          <p:nvPr/>
        </p:nvSpPr>
        <p:spPr bwMode="auto">
          <a:xfrm>
            <a:off x="3886200" y="990600"/>
            <a:ext cx="4572000" cy="3694113"/>
          </a:xfrm>
          <a:prstGeom prst="rect">
            <a:avLst/>
          </a:prstGeom>
          <a:noFill/>
          <a:ln w="9525">
            <a:noFill/>
            <a:miter lim="800000"/>
            <a:headEnd/>
            <a:tailEnd/>
          </a:ln>
        </p:spPr>
        <p:txBody>
          <a:bodyPr>
            <a:spAutoFit/>
          </a:bodyPr>
          <a:lstStyle/>
          <a:p>
            <a:pPr eaLnBrk="1" hangingPunct="1"/>
            <a:r>
              <a:rPr lang="tr-TR" altLang="tr-TR"/>
              <a:t>İçerisinde insanların yaşadığı yapılarda kullanılan eşyaların, makinaların ve canlıların yükleri ile ana yapının oluşturulmasındaki duvar kaplamasında kullanılan tuğla , sıva , harç ve benzeri materyallerin yükleri zaman geçtikçe ana iskelet yapısında ezilme kırılma eşik değerlerini sürekli zorlamaktadır.</a:t>
            </a:r>
          </a:p>
          <a:p>
            <a:pPr eaLnBrk="1" hangingPunct="1"/>
            <a:r>
              <a:rPr lang="tr-TR" altLang="tr-TR"/>
              <a:t>Deprem sırasında ise bu eşik değeri sallanma ve eylemsizlik kuralı gereği aşıldığında kopma kırılma ve ayrılma gerçekleşmektedir.</a:t>
            </a:r>
          </a:p>
          <a:p>
            <a:pPr eaLnBrk="1" hangingPunct="1"/>
            <a:r>
              <a:rPr lang="tr-TR" altLang="tr-TR"/>
              <a:t>Ayrıca genleşme ve ısı değişiminden kaynaklanan ayrılmalar göz ardı edilemeyecek kadar yıpratıcı etkiye sahip faktörlerdir. </a:t>
            </a:r>
          </a:p>
        </p:txBody>
      </p:sp>
      <p:pic>
        <p:nvPicPr>
          <p:cNvPr id="19459" name="Resim 3"/>
          <p:cNvPicPr>
            <a:picLocks noChangeAspect="1"/>
          </p:cNvPicPr>
          <p:nvPr/>
        </p:nvPicPr>
        <p:blipFill>
          <a:blip r:embed="rId3"/>
          <a:srcRect t="6654"/>
          <a:stretch>
            <a:fillRect/>
          </a:stretch>
        </p:blipFill>
        <p:spPr bwMode="auto">
          <a:xfrm>
            <a:off x="914400" y="685800"/>
            <a:ext cx="2205038" cy="1371600"/>
          </a:xfrm>
          <a:prstGeom prst="rect">
            <a:avLst/>
          </a:prstGeom>
          <a:noFill/>
          <a:ln w="9525">
            <a:noFill/>
            <a:miter lim="800000"/>
            <a:headEnd/>
            <a:tailEnd/>
          </a:ln>
        </p:spPr>
      </p:pic>
      <p:pic>
        <p:nvPicPr>
          <p:cNvPr id="19460" name="Resim 1"/>
          <p:cNvPicPr>
            <a:picLocks noChangeAspect="1"/>
          </p:cNvPicPr>
          <p:nvPr/>
        </p:nvPicPr>
        <p:blipFill>
          <a:blip r:embed="rId4"/>
          <a:srcRect t="6461"/>
          <a:stretch>
            <a:fillRect/>
          </a:stretch>
        </p:blipFill>
        <p:spPr bwMode="auto">
          <a:xfrm>
            <a:off x="914400" y="2438400"/>
            <a:ext cx="2205038" cy="1428750"/>
          </a:xfrm>
          <a:prstGeom prst="rect">
            <a:avLst/>
          </a:prstGeom>
          <a:noFill/>
          <a:ln w="9525">
            <a:noFill/>
            <a:miter lim="800000"/>
            <a:headEnd/>
            <a:tailEnd/>
          </a:ln>
        </p:spPr>
      </p:pic>
      <p:pic>
        <p:nvPicPr>
          <p:cNvPr id="19461" name="Resim 2"/>
          <p:cNvPicPr>
            <a:picLocks noChangeAspect="1"/>
          </p:cNvPicPr>
          <p:nvPr/>
        </p:nvPicPr>
        <p:blipFill>
          <a:blip r:embed="rId5"/>
          <a:srcRect/>
          <a:stretch>
            <a:fillRect/>
          </a:stretch>
        </p:blipFill>
        <p:spPr bwMode="auto">
          <a:xfrm>
            <a:off x="914400" y="4241800"/>
            <a:ext cx="2205038" cy="1466850"/>
          </a:xfrm>
          <a:prstGeom prst="rect">
            <a:avLst/>
          </a:prstGeom>
          <a:noFill/>
          <a:ln w="9525">
            <a:noFill/>
            <a:miter lim="800000"/>
            <a:headEnd/>
            <a:tailEnd/>
          </a:ln>
        </p:spPr>
      </p:pic>
      <p:sp>
        <p:nvSpPr>
          <p:cNvPr id="6" name="Altbilgi Yer Tutucusu 5"/>
          <p:cNvSpPr>
            <a:spLocks noGrp="1"/>
          </p:cNvSpPr>
          <p:nvPr>
            <p:ph type="ftr" sz="quarter" idx="11"/>
          </p:nvPr>
        </p:nvSpPr>
        <p:spPr>
          <a:xfrm>
            <a:off x="5410200" y="6492875"/>
            <a:ext cx="3616325" cy="365125"/>
          </a:xfrm>
        </p:spPr>
        <p:txBody>
          <a:bodyPr/>
          <a:lstStyle/>
          <a:p>
            <a:pPr>
              <a:defRPr/>
            </a:pPr>
            <a:r>
              <a:rPr lang="tr-TR" smtClean="0"/>
              <a:t>Mevcut Uygulamalar</a:t>
            </a:r>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Resim 3"/>
          <p:cNvPicPr>
            <a:picLocks noChangeAspect="1"/>
          </p:cNvPicPr>
          <p:nvPr/>
        </p:nvPicPr>
        <p:blipFill>
          <a:blip r:embed="rId3"/>
          <a:srcRect/>
          <a:stretch>
            <a:fillRect/>
          </a:stretch>
        </p:blipFill>
        <p:spPr bwMode="auto">
          <a:xfrm>
            <a:off x="457200" y="609600"/>
            <a:ext cx="2133600" cy="1995488"/>
          </a:xfrm>
          <a:prstGeom prst="rect">
            <a:avLst/>
          </a:prstGeom>
          <a:noFill/>
          <a:ln w="9525">
            <a:noFill/>
            <a:miter lim="800000"/>
            <a:headEnd/>
            <a:tailEnd/>
          </a:ln>
        </p:spPr>
      </p:pic>
      <p:pic>
        <p:nvPicPr>
          <p:cNvPr id="21507" name="Resim 1"/>
          <p:cNvPicPr>
            <a:picLocks noChangeAspect="1"/>
          </p:cNvPicPr>
          <p:nvPr/>
        </p:nvPicPr>
        <p:blipFill>
          <a:blip r:embed="rId4"/>
          <a:srcRect/>
          <a:stretch>
            <a:fillRect/>
          </a:stretch>
        </p:blipFill>
        <p:spPr bwMode="auto">
          <a:xfrm>
            <a:off x="457200" y="2667000"/>
            <a:ext cx="2489200" cy="1244600"/>
          </a:xfrm>
          <a:prstGeom prst="rect">
            <a:avLst/>
          </a:prstGeom>
          <a:noFill/>
          <a:ln w="9525">
            <a:noFill/>
            <a:miter lim="800000"/>
            <a:headEnd/>
            <a:tailEnd/>
          </a:ln>
        </p:spPr>
      </p:pic>
      <p:sp>
        <p:nvSpPr>
          <p:cNvPr id="4" name="Sağ Ok 3"/>
          <p:cNvSpPr/>
          <p:nvPr/>
        </p:nvSpPr>
        <p:spPr>
          <a:xfrm>
            <a:off x="3352800" y="2057400"/>
            <a:ext cx="1981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1509" name="Metin kutusu 5"/>
          <p:cNvSpPr txBox="1">
            <a:spLocks noChangeArrowheads="1"/>
          </p:cNvSpPr>
          <p:nvPr/>
        </p:nvSpPr>
        <p:spPr bwMode="auto">
          <a:xfrm>
            <a:off x="457200" y="152400"/>
            <a:ext cx="2971800" cy="369888"/>
          </a:xfrm>
          <a:prstGeom prst="rect">
            <a:avLst/>
          </a:prstGeom>
          <a:noFill/>
          <a:ln w="9525">
            <a:noFill/>
            <a:miter lim="800000"/>
            <a:headEnd/>
            <a:tailEnd/>
          </a:ln>
        </p:spPr>
        <p:txBody>
          <a:bodyPr>
            <a:spAutoFit/>
          </a:bodyPr>
          <a:lstStyle/>
          <a:p>
            <a:r>
              <a:rPr lang="tr-TR" altLang="tr-TR"/>
              <a:t>Tadilatlar sırasında;</a:t>
            </a:r>
          </a:p>
        </p:txBody>
      </p:sp>
      <p:sp>
        <p:nvSpPr>
          <p:cNvPr id="21510" name="Metin kutusu 7"/>
          <p:cNvSpPr txBox="1">
            <a:spLocks noChangeArrowheads="1"/>
          </p:cNvSpPr>
          <p:nvPr/>
        </p:nvSpPr>
        <p:spPr bwMode="auto">
          <a:xfrm>
            <a:off x="5740400" y="1535113"/>
            <a:ext cx="3124200" cy="1754187"/>
          </a:xfrm>
          <a:prstGeom prst="rect">
            <a:avLst/>
          </a:prstGeom>
          <a:noFill/>
          <a:ln w="9525">
            <a:noFill/>
            <a:miter lim="800000"/>
            <a:headEnd/>
            <a:tailEnd/>
          </a:ln>
        </p:spPr>
        <p:txBody>
          <a:bodyPr>
            <a:spAutoFit/>
          </a:bodyPr>
          <a:lstStyle/>
          <a:p>
            <a:r>
              <a:rPr lang="tr-TR" altLang="tr-TR"/>
              <a:t>Döşenmiş ve sabitlenmiş olan materyaller kaba kuvvet uygulanarak kırılmakta, o inşaat yapısının ilk oluşturulduğu günkü formuna dönülerek tüm süreç tekrar oluşturumaktadır.</a:t>
            </a:r>
          </a:p>
        </p:txBody>
      </p:sp>
      <p:pic>
        <p:nvPicPr>
          <p:cNvPr id="21511" name="Resim 2"/>
          <p:cNvPicPr>
            <a:picLocks noChangeAspect="1"/>
          </p:cNvPicPr>
          <p:nvPr/>
        </p:nvPicPr>
        <p:blipFill>
          <a:blip r:embed="rId5"/>
          <a:srcRect/>
          <a:stretch>
            <a:fillRect/>
          </a:stretch>
        </p:blipFill>
        <p:spPr bwMode="auto">
          <a:xfrm>
            <a:off x="5881688" y="3911600"/>
            <a:ext cx="2841625" cy="2133600"/>
          </a:xfrm>
          <a:prstGeom prst="rect">
            <a:avLst/>
          </a:prstGeom>
          <a:noFill/>
          <a:ln w="9525">
            <a:noFill/>
            <a:miter lim="800000"/>
            <a:headEnd/>
            <a:tailEnd/>
          </a:ln>
        </p:spPr>
      </p:pic>
      <p:sp>
        <p:nvSpPr>
          <p:cNvPr id="10" name="Sol Ok 9"/>
          <p:cNvSpPr/>
          <p:nvPr/>
        </p:nvSpPr>
        <p:spPr>
          <a:xfrm>
            <a:off x="3505200" y="4343400"/>
            <a:ext cx="1981200" cy="609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1513" name="Metin kutusu 10"/>
          <p:cNvSpPr txBox="1">
            <a:spLocks noChangeArrowheads="1"/>
          </p:cNvSpPr>
          <p:nvPr/>
        </p:nvSpPr>
        <p:spPr bwMode="auto">
          <a:xfrm>
            <a:off x="533400" y="4106863"/>
            <a:ext cx="2819400" cy="2308225"/>
          </a:xfrm>
          <a:prstGeom prst="rect">
            <a:avLst/>
          </a:prstGeom>
          <a:noFill/>
          <a:ln w="9525">
            <a:noFill/>
            <a:miter lim="800000"/>
            <a:headEnd/>
            <a:tailEnd/>
          </a:ln>
        </p:spPr>
        <p:txBody>
          <a:bodyPr>
            <a:spAutoFit/>
          </a:bodyPr>
          <a:lstStyle/>
          <a:p>
            <a:r>
              <a:rPr lang="tr-TR" altLang="tr-TR"/>
              <a:t>Kırılarak çıkarılan materyaller kullanılamayacak forma dönüşür ve tekrar ekonomiye kazandırılması ancak moloz şeklinde değerlendirme olanağı ile sınırlıdır.</a:t>
            </a:r>
          </a:p>
        </p:txBody>
      </p:sp>
      <p:sp>
        <p:nvSpPr>
          <p:cNvPr id="12" name="Altbilgi Yer Tutucusu 11"/>
          <p:cNvSpPr>
            <a:spLocks noGrp="1"/>
          </p:cNvSpPr>
          <p:nvPr>
            <p:ph type="ftr" sz="quarter" idx="11"/>
          </p:nvPr>
        </p:nvSpPr>
        <p:spPr>
          <a:xfrm>
            <a:off x="5527675" y="6419850"/>
            <a:ext cx="3616325" cy="365125"/>
          </a:xfrm>
        </p:spPr>
        <p:txBody>
          <a:bodyPr/>
          <a:lstStyle/>
          <a:p>
            <a:pPr>
              <a:defRPr/>
            </a:pPr>
            <a:r>
              <a:rPr lang="tr-TR" dirty="0" smtClean="0"/>
              <a:t>Mevcut Uygulamalar</a:t>
            </a: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Metin kutusu 1"/>
          <p:cNvSpPr txBox="1">
            <a:spLocks noChangeArrowheads="1"/>
          </p:cNvSpPr>
          <p:nvPr/>
        </p:nvSpPr>
        <p:spPr bwMode="auto">
          <a:xfrm>
            <a:off x="838200" y="381000"/>
            <a:ext cx="6477000" cy="646113"/>
          </a:xfrm>
          <a:prstGeom prst="rect">
            <a:avLst/>
          </a:prstGeom>
          <a:noFill/>
          <a:ln w="9525">
            <a:noFill/>
            <a:miter lim="800000"/>
            <a:headEnd/>
            <a:tailEnd/>
          </a:ln>
        </p:spPr>
        <p:txBody>
          <a:bodyPr>
            <a:spAutoFit/>
          </a:bodyPr>
          <a:lstStyle/>
          <a:p>
            <a:r>
              <a:rPr lang="tr-TR" altLang="tr-TR"/>
              <a:t>Kaplanan yüzey altında oluşabilecek tesisat arızalarında ( su, enerji, izolasyon vb.); </a:t>
            </a:r>
          </a:p>
        </p:txBody>
      </p:sp>
      <p:pic>
        <p:nvPicPr>
          <p:cNvPr id="23555" name="Resim 1"/>
          <p:cNvPicPr>
            <a:picLocks noChangeAspect="1"/>
          </p:cNvPicPr>
          <p:nvPr/>
        </p:nvPicPr>
        <p:blipFill>
          <a:blip r:embed="rId3" cstate="print"/>
          <a:srcRect/>
          <a:stretch>
            <a:fillRect/>
          </a:stretch>
        </p:blipFill>
        <p:spPr bwMode="auto">
          <a:xfrm>
            <a:off x="838200" y="1371600"/>
            <a:ext cx="2286000" cy="1714500"/>
          </a:xfrm>
          <a:prstGeom prst="rect">
            <a:avLst/>
          </a:prstGeom>
          <a:noFill/>
          <a:ln w="9525">
            <a:noFill/>
            <a:miter lim="800000"/>
            <a:headEnd/>
            <a:tailEnd/>
          </a:ln>
        </p:spPr>
      </p:pic>
      <p:pic>
        <p:nvPicPr>
          <p:cNvPr id="23556" name="Resim 3"/>
          <p:cNvPicPr>
            <a:picLocks noChangeAspect="1"/>
          </p:cNvPicPr>
          <p:nvPr/>
        </p:nvPicPr>
        <p:blipFill>
          <a:blip r:embed="rId4"/>
          <a:srcRect/>
          <a:stretch>
            <a:fillRect/>
          </a:stretch>
        </p:blipFill>
        <p:spPr bwMode="auto">
          <a:xfrm>
            <a:off x="3352800" y="1371600"/>
            <a:ext cx="2286000" cy="1714500"/>
          </a:xfrm>
          <a:prstGeom prst="rect">
            <a:avLst/>
          </a:prstGeom>
          <a:noFill/>
          <a:ln w="9525">
            <a:noFill/>
            <a:miter lim="800000"/>
            <a:headEnd/>
            <a:tailEnd/>
          </a:ln>
        </p:spPr>
      </p:pic>
      <p:sp>
        <p:nvSpPr>
          <p:cNvPr id="23557" name="Metin kutusu 5"/>
          <p:cNvSpPr txBox="1">
            <a:spLocks noChangeArrowheads="1"/>
          </p:cNvSpPr>
          <p:nvPr/>
        </p:nvSpPr>
        <p:spPr bwMode="auto">
          <a:xfrm>
            <a:off x="6019800" y="1524000"/>
            <a:ext cx="2743200" cy="3970338"/>
          </a:xfrm>
          <a:prstGeom prst="rect">
            <a:avLst/>
          </a:prstGeom>
          <a:noFill/>
          <a:ln w="9525">
            <a:noFill/>
            <a:miter lim="800000"/>
            <a:headEnd/>
            <a:tailEnd/>
          </a:ln>
        </p:spPr>
        <p:txBody>
          <a:bodyPr>
            <a:spAutoFit/>
          </a:bodyPr>
          <a:lstStyle/>
          <a:p>
            <a:pPr marL="285750" indent="-285750">
              <a:buFont typeface="Wingdings" pitchFamily="2" charset="2"/>
              <a:buChar char="Ø"/>
            </a:pPr>
            <a:r>
              <a:rPr lang="tr-TR" altLang="tr-TR"/>
              <a:t>Arızanın giderilmesi için aynı süreç lokal ya da genel olarak tekrarlanmalıdır.</a:t>
            </a:r>
          </a:p>
          <a:p>
            <a:pPr marL="285750" indent="-285750">
              <a:buFont typeface="Wingdings" pitchFamily="2" charset="2"/>
              <a:buChar char="Ø"/>
            </a:pPr>
            <a:r>
              <a:rPr lang="tr-TR" altLang="tr-TR"/>
              <a:t>Hatanın kaynaklandığı noktanın bulunması ilave beceri, donanım ve tecrübe gerektirir.</a:t>
            </a:r>
          </a:p>
          <a:p>
            <a:pPr marL="285750" indent="-285750">
              <a:buFont typeface="Wingdings" pitchFamily="2" charset="2"/>
              <a:buChar char="Ø"/>
            </a:pPr>
            <a:r>
              <a:rPr lang="tr-TR" altLang="tr-TR"/>
              <a:t>Yüzeyde meydana gelebilecek herhangi bir dış etki kaynaklı zarar onarımında dahi süreç aynı şekilde uzun ve zahmetli olur.</a:t>
            </a:r>
          </a:p>
        </p:txBody>
      </p:sp>
      <p:pic>
        <p:nvPicPr>
          <p:cNvPr id="23558" name="Resim 4"/>
          <p:cNvPicPr>
            <a:picLocks noChangeAspect="1"/>
          </p:cNvPicPr>
          <p:nvPr/>
        </p:nvPicPr>
        <p:blipFill>
          <a:blip r:embed="rId5"/>
          <a:srcRect/>
          <a:stretch>
            <a:fillRect/>
          </a:stretch>
        </p:blipFill>
        <p:spPr bwMode="auto">
          <a:xfrm>
            <a:off x="892175" y="3886200"/>
            <a:ext cx="2232025" cy="1676400"/>
          </a:xfrm>
          <a:prstGeom prst="rect">
            <a:avLst/>
          </a:prstGeom>
          <a:noFill/>
          <a:ln w="9525">
            <a:noFill/>
            <a:miter lim="800000"/>
            <a:headEnd/>
            <a:tailEnd/>
          </a:ln>
        </p:spPr>
      </p:pic>
      <p:pic>
        <p:nvPicPr>
          <p:cNvPr id="23559" name="Resim 2"/>
          <p:cNvPicPr>
            <a:picLocks noChangeAspect="1"/>
          </p:cNvPicPr>
          <p:nvPr/>
        </p:nvPicPr>
        <p:blipFill>
          <a:blip r:embed="rId6"/>
          <a:srcRect/>
          <a:stretch>
            <a:fillRect/>
          </a:stretch>
        </p:blipFill>
        <p:spPr bwMode="auto">
          <a:xfrm>
            <a:off x="3352800" y="3975100"/>
            <a:ext cx="2481263" cy="1587500"/>
          </a:xfrm>
          <a:prstGeom prst="rect">
            <a:avLst/>
          </a:prstGeom>
          <a:noFill/>
          <a:ln w="9525">
            <a:noFill/>
            <a:miter lim="800000"/>
            <a:headEnd/>
            <a:tailEnd/>
          </a:ln>
        </p:spPr>
      </p:pic>
      <p:sp>
        <p:nvSpPr>
          <p:cNvPr id="9" name="Altbilgi Yer Tutucusu 8"/>
          <p:cNvSpPr>
            <a:spLocks noGrp="1"/>
          </p:cNvSpPr>
          <p:nvPr>
            <p:ph type="ftr" sz="quarter" idx="11"/>
          </p:nvPr>
        </p:nvSpPr>
        <p:spPr>
          <a:xfrm>
            <a:off x="5638800" y="6451600"/>
            <a:ext cx="3616325" cy="365125"/>
          </a:xfrm>
        </p:spPr>
        <p:txBody>
          <a:bodyPr/>
          <a:lstStyle/>
          <a:p>
            <a:pPr>
              <a:defRPr/>
            </a:pPr>
            <a:r>
              <a:rPr lang="tr-TR" smtClean="0"/>
              <a:t>Mevcut Uygulamalar</a:t>
            </a:r>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723900" y="990600"/>
          <a:ext cx="67056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603" name="Resim 4"/>
          <p:cNvPicPr>
            <a:picLocks noChangeAspect="1"/>
          </p:cNvPicPr>
          <p:nvPr/>
        </p:nvPicPr>
        <p:blipFill>
          <a:blip r:embed="rId7"/>
          <a:srcRect/>
          <a:stretch>
            <a:fillRect/>
          </a:stretch>
        </p:blipFill>
        <p:spPr bwMode="auto">
          <a:xfrm>
            <a:off x="6096000" y="152400"/>
            <a:ext cx="2667000" cy="2001838"/>
          </a:xfrm>
          <a:prstGeom prst="rect">
            <a:avLst/>
          </a:prstGeom>
          <a:noFill/>
          <a:ln w="9525">
            <a:noFill/>
            <a:miter lim="800000"/>
            <a:headEnd/>
            <a:tailEnd/>
          </a:ln>
        </p:spPr>
      </p:pic>
      <p:pic>
        <p:nvPicPr>
          <p:cNvPr id="25604" name="Resim 2"/>
          <p:cNvPicPr>
            <a:picLocks noChangeAspect="1"/>
          </p:cNvPicPr>
          <p:nvPr/>
        </p:nvPicPr>
        <p:blipFill>
          <a:blip r:embed="rId8"/>
          <a:srcRect/>
          <a:stretch>
            <a:fillRect/>
          </a:stretch>
        </p:blipFill>
        <p:spPr bwMode="auto">
          <a:xfrm>
            <a:off x="152400" y="146050"/>
            <a:ext cx="2667000" cy="2201863"/>
          </a:xfrm>
          <a:prstGeom prst="rect">
            <a:avLst/>
          </a:prstGeom>
          <a:noFill/>
          <a:ln w="9525">
            <a:noFill/>
            <a:miter lim="800000"/>
            <a:headEnd/>
            <a:tailEnd/>
          </a:ln>
        </p:spPr>
      </p:pic>
      <p:pic>
        <p:nvPicPr>
          <p:cNvPr id="25605" name="Resim 1"/>
          <p:cNvPicPr>
            <a:picLocks noChangeAspect="1"/>
          </p:cNvPicPr>
          <p:nvPr/>
        </p:nvPicPr>
        <p:blipFill>
          <a:blip r:embed="rId9"/>
          <a:srcRect/>
          <a:stretch>
            <a:fillRect/>
          </a:stretch>
        </p:blipFill>
        <p:spPr bwMode="auto">
          <a:xfrm>
            <a:off x="152400" y="4648200"/>
            <a:ext cx="2074863" cy="1555750"/>
          </a:xfrm>
          <a:prstGeom prst="rect">
            <a:avLst/>
          </a:prstGeom>
          <a:noFill/>
          <a:ln w="9525">
            <a:noFill/>
            <a:miter lim="800000"/>
            <a:headEnd/>
            <a:tailEnd/>
          </a:ln>
        </p:spPr>
      </p:pic>
      <p:sp>
        <p:nvSpPr>
          <p:cNvPr id="7" name="Altbilgi Yer Tutucusu 6"/>
          <p:cNvSpPr>
            <a:spLocks noGrp="1"/>
          </p:cNvSpPr>
          <p:nvPr>
            <p:ph type="ftr" sz="quarter" idx="11"/>
          </p:nvPr>
        </p:nvSpPr>
        <p:spPr>
          <a:xfrm>
            <a:off x="5527675" y="6492875"/>
            <a:ext cx="3616325" cy="365125"/>
          </a:xfrm>
        </p:spPr>
        <p:txBody>
          <a:bodyPr/>
          <a:lstStyle/>
          <a:p>
            <a:pPr>
              <a:defRPr/>
            </a:pPr>
            <a:r>
              <a:rPr lang="tr-TR" smtClean="0"/>
              <a:t>Mevcut Uygulamalar</a:t>
            </a:r>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eaLnBrk="1" hangingPunct="1">
              <a:defRPr/>
            </a:pPr>
            <a:r>
              <a:rPr lang="tr-TR" b="1" dirty="0" smtClean="0">
                <a:solidFill>
                  <a:schemeClr val="accent2"/>
                </a:solidFill>
                <a:effectLst>
                  <a:outerShdw blurRad="38100" dist="38100" dir="2700000" algn="tl">
                    <a:srgbClr val="000000">
                      <a:alpha val="43137"/>
                    </a:srgbClr>
                  </a:outerShdw>
                </a:effectLst>
              </a:rPr>
              <a:t>YENİ MONTAJ ŞEKLİ VE FAYDALARI</a:t>
            </a:r>
            <a:endParaRPr lang="tr-TR" b="1" dirty="0">
              <a:solidFill>
                <a:schemeClr val="accent2"/>
              </a:solidFill>
              <a:effectLst>
                <a:outerShdw blurRad="38100" dist="38100" dir="2700000" algn="tl">
                  <a:srgbClr val="000000">
                    <a:alpha val="43137"/>
                  </a:srgbClr>
                </a:outerShdw>
              </a:effectLst>
            </a:endParaRPr>
          </a:p>
        </p:txBody>
      </p:sp>
      <p:pic>
        <p:nvPicPr>
          <p:cNvPr id="27651" name="Resim 1"/>
          <p:cNvPicPr>
            <a:picLocks noChangeAspect="1"/>
          </p:cNvPicPr>
          <p:nvPr/>
        </p:nvPicPr>
        <p:blipFill>
          <a:blip r:embed="rId2"/>
          <a:srcRect/>
          <a:stretch>
            <a:fillRect/>
          </a:stretch>
        </p:blipFill>
        <p:spPr bwMode="auto">
          <a:xfrm>
            <a:off x="822325" y="2133600"/>
            <a:ext cx="2519363" cy="1676400"/>
          </a:xfrm>
          <a:prstGeom prst="rect">
            <a:avLst/>
          </a:prstGeom>
          <a:noFill/>
          <a:ln w="9525">
            <a:noFill/>
            <a:miter lim="800000"/>
            <a:headEnd/>
            <a:tailEnd/>
          </a:ln>
        </p:spPr>
      </p:pic>
      <p:pic>
        <p:nvPicPr>
          <p:cNvPr id="27652" name="Resim 1"/>
          <p:cNvPicPr>
            <a:picLocks noChangeAspect="1"/>
          </p:cNvPicPr>
          <p:nvPr/>
        </p:nvPicPr>
        <p:blipFill>
          <a:blip r:embed="rId3"/>
          <a:srcRect/>
          <a:stretch>
            <a:fillRect/>
          </a:stretch>
        </p:blipFill>
        <p:spPr bwMode="auto">
          <a:xfrm>
            <a:off x="5486400" y="2057400"/>
            <a:ext cx="3124200" cy="2568575"/>
          </a:xfrm>
          <a:prstGeom prst="rect">
            <a:avLst/>
          </a:prstGeom>
          <a:noFill/>
          <a:ln w="9525">
            <a:noFill/>
            <a:miter lim="800000"/>
            <a:headEnd/>
            <a:tailEnd/>
          </a:ln>
        </p:spPr>
      </p:pic>
      <p:pic>
        <p:nvPicPr>
          <p:cNvPr id="27653" name="Resim 1"/>
          <p:cNvPicPr>
            <a:picLocks noChangeAspect="1"/>
          </p:cNvPicPr>
          <p:nvPr/>
        </p:nvPicPr>
        <p:blipFill>
          <a:blip r:embed="rId4"/>
          <a:srcRect/>
          <a:stretch>
            <a:fillRect/>
          </a:stretch>
        </p:blipFill>
        <p:spPr bwMode="auto">
          <a:xfrm>
            <a:off x="2354263" y="4419600"/>
            <a:ext cx="2984500" cy="167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nvGraphicFramePr>
        <p:xfrm>
          <a:off x="1524000" y="609600"/>
          <a:ext cx="69342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5" name="Metin kutusu 4"/>
          <p:cNvSpPr txBox="1">
            <a:spLocks noChangeArrowheads="1"/>
          </p:cNvSpPr>
          <p:nvPr/>
        </p:nvSpPr>
        <p:spPr bwMode="auto">
          <a:xfrm>
            <a:off x="1295400" y="228600"/>
            <a:ext cx="4038600" cy="369888"/>
          </a:xfrm>
          <a:prstGeom prst="rect">
            <a:avLst/>
          </a:prstGeom>
          <a:noFill/>
          <a:ln w="9525">
            <a:noFill/>
            <a:miter lim="800000"/>
            <a:headEnd/>
            <a:tailEnd/>
          </a:ln>
        </p:spPr>
        <p:txBody>
          <a:bodyPr>
            <a:spAutoFit/>
          </a:bodyPr>
          <a:lstStyle/>
          <a:p>
            <a:r>
              <a:rPr lang="tr-TR" altLang="tr-TR"/>
              <a:t>Yeni montaj şekliyle;</a:t>
            </a:r>
          </a:p>
        </p:txBody>
      </p:sp>
      <p:sp>
        <p:nvSpPr>
          <p:cNvPr id="6" name="Altbilgi Yer Tutucusu 5"/>
          <p:cNvSpPr>
            <a:spLocks noGrp="1"/>
          </p:cNvSpPr>
          <p:nvPr>
            <p:ph type="ftr" sz="quarter" idx="11"/>
          </p:nvPr>
        </p:nvSpPr>
        <p:spPr>
          <a:xfrm>
            <a:off x="5527675" y="6492875"/>
            <a:ext cx="3616325" cy="365125"/>
          </a:xfrm>
        </p:spPr>
        <p:txBody>
          <a:bodyPr/>
          <a:lstStyle/>
          <a:p>
            <a:pPr>
              <a:defRPr/>
            </a:pPr>
            <a:r>
              <a:rPr lang="tr-TR" smtClean="0"/>
              <a:t>Yeni Montaj Şekli ve Faydaları </a:t>
            </a:r>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İçerik Yer Tutucusu 5"/>
          <p:cNvSpPr txBox="1">
            <a:spLocks/>
          </p:cNvSpPr>
          <p:nvPr/>
        </p:nvSpPr>
        <p:spPr bwMode="auto">
          <a:xfrm>
            <a:off x="457200" y="457200"/>
            <a:ext cx="8305800" cy="5668963"/>
          </a:xfrm>
          <a:prstGeom prst="rect">
            <a:avLst/>
          </a:prstGeom>
          <a:noFill/>
          <a:ln w="9525">
            <a:noFill/>
            <a:miter lim="800000"/>
            <a:headEnd/>
            <a:tailEnd/>
          </a:ln>
        </p:spPr>
        <p:txBody>
          <a:bodyPr/>
          <a:lstStyle/>
          <a:p>
            <a:pPr eaLnBrk="1" hangingPunct="1">
              <a:lnSpc>
                <a:spcPct val="90000"/>
              </a:lnSpc>
              <a:spcBef>
                <a:spcPts val="1200"/>
              </a:spcBef>
              <a:spcAft>
                <a:spcPts val="200"/>
              </a:spcAft>
              <a:buClr>
                <a:schemeClr val="accent1"/>
              </a:buClr>
              <a:buSzPct val="100000"/>
              <a:buFont typeface="Arial" charset="0"/>
              <a:buNone/>
            </a:pPr>
            <a:endParaRPr lang="tr-TR" altLang="tr-TR" sz="2000">
              <a:solidFill>
                <a:srgbClr val="404040"/>
              </a:solidFill>
            </a:endParaRPr>
          </a:p>
          <a:p>
            <a:pPr eaLnBrk="1" hangingPunct="1">
              <a:lnSpc>
                <a:spcPct val="90000"/>
              </a:lnSpc>
              <a:spcBef>
                <a:spcPts val="1200"/>
              </a:spcBef>
              <a:spcAft>
                <a:spcPts val="200"/>
              </a:spcAft>
              <a:buClr>
                <a:schemeClr val="accent1"/>
              </a:buClr>
              <a:buSzPct val="100000"/>
              <a:buFont typeface="Arial" charset="0"/>
              <a:buNone/>
            </a:pPr>
            <a:endParaRPr lang="tr-TR" altLang="tr-TR" sz="2000">
              <a:solidFill>
                <a:srgbClr val="404040"/>
              </a:solidFill>
            </a:endParaRPr>
          </a:p>
        </p:txBody>
      </p:sp>
      <p:sp>
        <p:nvSpPr>
          <p:cNvPr id="30723" name="Dikdörtgen 2"/>
          <p:cNvSpPr>
            <a:spLocks noChangeArrowheads="1"/>
          </p:cNvSpPr>
          <p:nvPr/>
        </p:nvSpPr>
        <p:spPr bwMode="auto">
          <a:xfrm>
            <a:off x="493713" y="457200"/>
            <a:ext cx="4572000" cy="2586038"/>
          </a:xfrm>
          <a:prstGeom prst="rect">
            <a:avLst/>
          </a:prstGeom>
          <a:noFill/>
          <a:ln w="9525">
            <a:noFill/>
            <a:miter lim="800000"/>
            <a:headEnd/>
            <a:tailEnd/>
          </a:ln>
        </p:spPr>
        <p:txBody>
          <a:bodyPr>
            <a:spAutoFit/>
          </a:bodyPr>
          <a:lstStyle/>
          <a:p>
            <a:pPr eaLnBrk="1" hangingPunct="1"/>
            <a:r>
              <a:rPr lang="tr-TR" altLang="tr-TR"/>
              <a:t>Montaj şeklinin ana temelini kaplanacak olan yüzeye vidalama veya benzeri bir şekilde sabitlenmiş manyetik etkiye tepkili çıtalara (demir, çelik vb..) , yüzey kaplama materyallerinin (fayans, karo, panel, levha, ahşap, kabartma vb..) arkasında kalan kısmına monte edilmiş neodyum mıknatısların manyetik etki ile tutunarak sökülebilir sabitleme şeklinde montajı oluşturmaktadır.</a:t>
            </a:r>
          </a:p>
        </p:txBody>
      </p:sp>
      <p:pic>
        <p:nvPicPr>
          <p:cNvPr id="30724" name="Resim 1"/>
          <p:cNvPicPr>
            <a:picLocks noChangeAspect="1"/>
          </p:cNvPicPr>
          <p:nvPr/>
        </p:nvPicPr>
        <p:blipFill>
          <a:blip r:embed="rId3"/>
          <a:srcRect b="10454"/>
          <a:stretch>
            <a:fillRect/>
          </a:stretch>
        </p:blipFill>
        <p:spPr bwMode="auto">
          <a:xfrm>
            <a:off x="5181600" y="506413"/>
            <a:ext cx="3640138" cy="3254375"/>
          </a:xfrm>
          <a:prstGeom prst="rect">
            <a:avLst/>
          </a:prstGeom>
          <a:noFill/>
          <a:ln w="9525">
            <a:noFill/>
            <a:miter lim="800000"/>
            <a:headEnd/>
            <a:tailEnd/>
          </a:ln>
        </p:spPr>
      </p:pic>
      <p:pic>
        <p:nvPicPr>
          <p:cNvPr id="30725" name="Resim 2"/>
          <p:cNvPicPr>
            <a:picLocks noChangeAspect="1"/>
          </p:cNvPicPr>
          <p:nvPr/>
        </p:nvPicPr>
        <p:blipFill>
          <a:blip r:embed="rId4"/>
          <a:srcRect/>
          <a:stretch>
            <a:fillRect/>
          </a:stretch>
        </p:blipFill>
        <p:spPr bwMode="auto">
          <a:xfrm>
            <a:off x="304800" y="3308350"/>
            <a:ext cx="1543050" cy="1543050"/>
          </a:xfrm>
          <a:prstGeom prst="rect">
            <a:avLst/>
          </a:prstGeom>
          <a:noFill/>
          <a:ln w="9525">
            <a:noFill/>
            <a:miter lim="800000"/>
            <a:headEnd/>
            <a:tailEnd/>
          </a:ln>
        </p:spPr>
      </p:pic>
      <p:pic>
        <p:nvPicPr>
          <p:cNvPr id="30726" name="Resim 3"/>
          <p:cNvPicPr>
            <a:picLocks noChangeAspect="1"/>
          </p:cNvPicPr>
          <p:nvPr/>
        </p:nvPicPr>
        <p:blipFill>
          <a:blip r:embed="rId5"/>
          <a:srcRect/>
          <a:stretch>
            <a:fillRect/>
          </a:stretch>
        </p:blipFill>
        <p:spPr bwMode="auto">
          <a:xfrm rot="2758800">
            <a:off x="2544763" y="4135438"/>
            <a:ext cx="1830387" cy="1430337"/>
          </a:xfrm>
          <a:prstGeom prst="rect">
            <a:avLst/>
          </a:prstGeom>
          <a:noFill/>
          <a:ln w="9525">
            <a:noFill/>
            <a:miter lim="800000"/>
            <a:headEnd/>
            <a:tailEnd/>
          </a:ln>
        </p:spPr>
      </p:pic>
      <p:pic>
        <p:nvPicPr>
          <p:cNvPr id="30727" name="Resim 6"/>
          <p:cNvPicPr>
            <a:picLocks noChangeAspect="1"/>
          </p:cNvPicPr>
          <p:nvPr/>
        </p:nvPicPr>
        <p:blipFill>
          <a:blip r:embed="rId6"/>
          <a:srcRect/>
          <a:stretch>
            <a:fillRect/>
          </a:stretch>
        </p:blipFill>
        <p:spPr bwMode="auto">
          <a:xfrm>
            <a:off x="542925" y="4841875"/>
            <a:ext cx="1304925" cy="1050925"/>
          </a:xfrm>
          <a:prstGeom prst="rect">
            <a:avLst/>
          </a:prstGeom>
          <a:noFill/>
          <a:ln w="9525">
            <a:noFill/>
            <a:miter lim="800000"/>
            <a:headEnd/>
            <a:tailEnd/>
          </a:ln>
        </p:spPr>
      </p:pic>
      <p:sp>
        <p:nvSpPr>
          <p:cNvPr id="8" name="Aşağı Bükülü Ok 7"/>
          <p:cNvSpPr/>
          <p:nvPr/>
        </p:nvSpPr>
        <p:spPr>
          <a:xfrm rot="10424418" flipH="1">
            <a:off x="1843858" y="5386843"/>
            <a:ext cx="846137" cy="317500"/>
          </a:xfrm>
          <a:prstGeom prst="curvedDownArrow">
            <a:avLst>
              <a:gd name="adj1" fmla="val 44094"/>
              <a:gd name="adj2" fmla="val 83654"/>
              <a:gd name="adj3" fmla="val 35429"/>
            </a:avLst>
          </a:prstGeom>
        </p:spPr>
        <p:style>
          <a:lnRef idx="1">
            <a:schemeClr val="dk1"/>
          </a:lnRef>
          <a:fillRef idx="2">
            <a:schemeClr val="dk1"/>
          </a:fillRef>
          <a:effectRef idx="1">
            <a:schemeClr val="dk1"/>
          </a:effectRef>
          <a:fontRef idx="minor">
            <a:schemeClr val="dk1"/>
          </a:fontRef>
        </p:style>
        <p:txBody>
          <a:bodyPr anchor="ctr"/>
          <a:lstStyle/>
          <a:p>
            <a:pPr algn="ctr" eaLnBrk="1" hangingPunct="1">
              <a:defRPr/>
            </a:pPr>
            <a:endParaRPr lang="tr-TR">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30731" name="Resim 4"/>
          <p:cNvPicPr>
            <a:picLocks noChangeAspect="1"/>
          </p:cNvPicPr>
          <p:nvPr/>
        </p:nvPicPr>
        <p:blipFill>
          <a:blip r:embed="rId7"/>
          <a:srcRect/>
          <a:stretch>
            <a:fillRect/>
          </a:stretch>
        </p:blipFill>
        <p:spPr bwMode="auto">
          <a:xfrm>
            <a:off x="5741988" y="4383088"/>
            <a:ext cx="1889125" cy="1120775"/>
          </a:xfrm>
          <a:prstGeom prst="rect">
            <a:avLst/>
          </a:prstGeom>
          <a:noFill/>
          <a:ln w="9525">
            <a:noFill/>
            <a:miter lim="800000"/>
            <a:headEnd/>
            <a:tailEnd/>
          </a:ln>
        </p:spPr>
      </p:pic>
      <p:pic>
        <p:nvPicPr>
          <p:cNvPr id="30732" name="Resim 5"/>
          <p:cNvPicPr>
            <a:picLocks noChangeAspect="1"/>
          </p:cNvPicPr>
          <p:nvPr/>
        </p:nvPicPr>
        <p:blipFill>
          <a:blip r:embed="rId8"/>
          <a:srcRect/>
          <a:stretch>
            <a:fillRect/>
          </a:stretch>
        </p:blipFill>
        <p:spPr bwMode="auto">
          <a:xfrm rot="-4396744">
            <a:off x="7575550" y="4229100"/>
            <a:ext cx="1243013" cy="1243013"/>
          </a:xfrm>
          <a:prstGeom prst="rect">
            <a:avLst/>
          </a:prstGeom>
          <a:noFill/>
          <a:ln w="9525">
            <a:noFill/>
            <a:miter lim="800000"/>
            <a:headEnd/>
            <a:tailEnd/>
          </a:ln>
        </p:spPr>
      </p:pic>
      <p:cxnSp>
        <p:nvCxnSpPr>
          <p:cNvPr id="11" name="Düz Ok Bağlayıcısı 10"/>
          <p:cNvCxnSpPr/>
          <p:nvPr/>
        </p:nvCxnSpPr>
        <p:spPr>
          <a:xfrm flipV="1">
            <a:off x="4267200" y="3124200"/>
            <a:ext cx="12954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V="1">
            <a:off x="6705600" y="3771900"/>
            <a:ext cx="533400" cy="1257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H="1" flipV="1">
            <a:off x="7607300" y="3440113"/>
            <a:ext cx="469900" cy="960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Altbilgi Yer Tutucusu 13"/>
          <p:cNvSpPr>
            <a:spLocks noGrp="1"/>
          </p:cNvSpPr>
          <p:nvPr>
            <p:ph type="ftr" sz="quarter" idx="11"/>
          </p:nvPr>
        </p:nvSpPr>
        <p:spPr>
          <a:xfrm>
            <a:off x="5491163" y="6442075"/>
            <a:ext cx="3616325" cy="365125"/>
          </a:xfrm>
        </p:spPr>
        <p:txBody>
          <a:bodyPr/>
          <a:lstStyle/>
          <a:p>
            <a:pPr>
              <a:defRPr/>
            </a:pPr>
            <a:r>
              <a:rPr lang="tr-TR" smtClean="0"/>
              <a:t>Yeni Montaj Şekli ve Faydaları </a:t>
            </a:r>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etin kutusu 1"/>
          <p:cNvSpPr txBox="1">
            <a:spLocks noChangeArrowheads="1"/>
          </p:cNvSpPr>
          <p:nvPr/>
        </p:nvSpPr>
        <p:spPr bwMode="auto">
          <a:xfrm>
            <a:off x="838200" y="609600"/>
            <a:ext cx="4419600" cy="2308225"/>
          </a:xfrm>
          <a:prstGeom prst="rect">
            <a:avLst/>
          </a:prstGeom>
          <a:noFill/>
          <a:ln w="9525">
            <a:noFill/>
            <a:miter lim="800000"/>
            <a:headEnd/>
            <a:tailEnd/>
          </a:ln>
        </p:spPr>
        <p:txBody>
          <a:bodyPr>
            <a:spAutoFit/>
          </a:bodyPr>
          <a:lstStyle/>
          <a:p>
            <a:pPr marL="285750" indent="-285750">
              <a:buFont typeface="Wingdings" pitchFamily="2" charset="2"/>
              <a:buChar char="Ø"/>
            </a:pPr>
            <a:r>
              <a:rPr lang="tr-TR" altLang="tr-TR"/>
              <a:t>Duvar çitaları tek bir sefer monte edilmektedir.</a:t>
            </a:r>
          </a:p>
          <a:p>
            <a:pPr marL="285750" indent="-285750">
              <a:buFont typeface="Wingdings" pitchFamily="2" charset="2"/>
              <a:buChar char="Ø"/>
            </a:pPr>
            <a:r>
              <a:rPr lang="tr-TR" altLang="tr-TR"/>
              <a:t>Değişimler, yenilemeler ve diğer uygulamalarda kaplama materyali farklılıklar gösterse de bu çitalar uygulama yüzeyi şeklinde sabit kalmaktadır. </a:t>
            </a:r>
          </a:p>
          <a:p>
            <a:pPr marL="285750" indent="-285750">
              <a:buFont typeface="Wingdings" pitchFamily="2" charset="2"/>
              <a:buChar char="Ø"/>
            </a:pPr>
            <a:r>
              <a:rPr lang="tr-TR" altLang="tr-TR"/>
              <a:t>Bu harcama kalemi sadece bir defaya mahsustur.</a:t>
            </a:r>
          </a:p>
        </p:txBody>
      </p:sp>
      <p:pic>
        <p:nvPicPr>
          <p:cNvPr id="32771" name="Resim 2"/>
          <p:cNvPicPr>
            <a:picLocks noChangeAspect="1"/>
          </p:cNvPicPr>
          <p:nvPr/>
        </p:nvPicPr>
        <p:blipFill>
          <a:blip r:embed="rId3"/>
          <a:srcRect/>
          <a:stretch>
            <a:fillRect/>
          </a:stretch>
        </p:blipFill>
        <p:spPr bwMode="auto">
          <a:xfrm>
            <a:off x="5943600" y="790575"/>
            <a:ext cx="2844800" cy="2133600"/>
          </a:xfrm>
          <a:prstGeom prst="rect">
            <a:avLst/>
          </a:prstGeom>
          <a:noFill/>
          <a:ln w="9525">
            <a:noFill/>
            <a:miter lim="800000"/>
            <a:headEnd/>
            <a:tailEnd/>
          </a:ln>
        </p:spPr>
      </p:pic>
      <p:pic>
        <p:nvPicPr>
          <p:cNvPr id="32772" name="Resim 3"/>
          <p:cNvPicPr>
            <a:picLocks noChangeAspect="1"/>
          </p:cNvPicPr>
          <p:nvPr/>
        </p:nvPicPr>
        <p:blipFill>
          <a:blip r:embed="rId4"/>
          <a:srcRect/>
          <a:stretch>
            <a:fillRect/>
          </a:stretch>
        </p:blipFill>
        <p:spPr bwMode="auto">
          <a:xfrm>
            <a:off x="3276600" y="3505200"/>
            <a:ext cx="2743200" cy="1628775"/>
          </a:xfrm>
          <a:prstGeom prst="rect">
            <a:avLst/>
          </a:prstGeom>
          <a:noFill/>
          <a:ln w="9525">
            <a:noFill/>
            <a:miter lim="800000"/>
            <a:headEnd/>
            <a:tailEnd/>
          </a:ln>
        </p:spPr>
      </p:pic>
      <p:sp>
        <p:nvSpPr>
          <p:cNvPr id="32773" name="Metin kutusu 4"/>
          <p:cNvSpPr txBox="1">
            <a:spLocks noChangeArrowheads="1"/>
          </p:cNvSpPr>
          <p:nvPr/>
        </p:nvSpPr>
        <p:spPr bwMode="auto">
          <a:xfrm>
            <a:off x="4191000" y="5368925"/>
            <a:ext cx="2133600" cy="368300"/>
          </a:xfrm>
          <a:prstGeom prst="rect">
            <a:avLst/>
          </a:prstGeom>
          <a:noFill/>
          <a:ln w="9525">
            <a:noFill/>
            <a:miter lim="800000"/>
            <a:headEnd/>
            <a:tailEnd/>
          </a:ln>
        </p:spPr>
        <p:txBody>
          <a:bodyPr>
            <a:spAutoFit/>
          </a:bodyPr>
          <a:lstStyle/>
          <a:p>
            <a:r>
              <a:rPr lang="tr-TR" altLang="tr-TR"/>
              <a:t>ANO Çitası</a:t>
            </a:r>
          </a:p>
        </p:txBody>
      </p:sp>
      <p:sp>
        <p:nvSpPr>
          <p:cNvPr id="6" name="Altbilgi Yer Tutucusu 5"/>
          <p:cNvSpPr>
            <a:spLocks noGrp="1"/>
          </p:cNvSpPr>
          <p:nvPr>
            <p:ph type="ftr" sz="quarter" idx="11"/>
          </p:nvPr>
        </p:nvSpPr>
        <p:spPr>
          <a:xfrm>
            <a:off x="5557838" y="6492875"/>
            <a:ext cx="3616325" cy="365125"/>
          </a:xfrm>
        </p:spPr>
        <p:txBody>
          <a:bodyPr/>
          <a:lstStyle/>
          <a:p>
            <a:pPr>
              <a:defRPr/>
            </a:pPr>
            <a:r>
              <a:rPr lang="tr-TR" smtClean="0"/>
              <a:t>Yeni Montaj Şekli ve Faydaları</a:t>
            </a:r>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Çift Dalga 1"/>
          <p:cNvSpPr/>
          <p:nvPr/>
        </p:nvSpPr>
        <p:spPr>
          <a:xfrm>
            <a:off x="228600" y="762000"/>
            <a:ext cx="2133600" cy="15240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Klasik sıva uygulaması yapılmaz</a:t>
            </a:r>
          </a:p>
        </p:txBody>
      </p:sp>
      <p:sp>
        <p:nvSpPr>
          <p:cNvPr id="4" name="Sağ Ok 3"/>
          <p:cNvSpPr/>
          <p:nvPr/>
        </p:nvSpPr>
        <p:spPr>
          <a:xfrm>
            <a:off x="2562225" y="1493838"/>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5" name="Çift Dalga 4"/>
          <p:cNvSpPr/>
          <p:nvPr/>
        </p:nvSpPr>
        <p:spPr>
          <a:xfrm>
            <a:off x="3297238" y="609600"/>
            <a:ext cx="1960562" cy="16002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Direk izolasyon malzemesi üzerine kaplama materyali uygulanır.</a:t>
            </a:r>
          </a:p>
        </p:txBody>
      </p:sp>
      <p:sp>
        <p:nvSpPr>
          <p:cNvPr id="6" name="Sağ Ok 5"/>
          <p:cNvSpPr/>
          <p:nvPr/>
        </p:nvSpPr>
        <p:spPr>
          <a:xfrm>
            <a:off x="5486400" y="1493838"/>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7" name="Çift Dalga 6"/>
          <p:cNvSpPr/>
          <p:nvPr/>
        </p:nvSpPr>
        <p:spPr>
          <a:xfrm>
            <a:off x="6400800" y="838200"/>
            <a:ext cx="2209800" cy="13716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İlave maliyet, zaman kaybı ve faydasız yük miktarı azaltılır.</a:t>
            </a:r>
          </a:p>
        </p:txBody>
      </p:sp>
      <p:pic>
        <p:nvPicPr>
          <p:cNvPr id="34823" name="Resim 3"/>
          <p:cNvPicPr>
            <a:picLocks noChangeAspect="1"/>
          </p:cNvPicPr>
          <p:nvPr/>
        </p:nvPicPr>
        <p:blipFill>
          <a:blip r:embed="rId3"/>
          <a:srcRect/>
          <a:stretch>
            <a:fillRect/>
          </a:stretch>
        </p:blipFill>
        <p:spPr bwMode="auto">
          <a:xfrm>
            <a:off x="342900" y="2667000"/>
            <a:ext cx="2019300" cy="1438275"/>
          </a:xfrm>
          <a:prstGeom prst="rect">
            <a:avLst/>
          </a:prstGeom>
          <a:noFill/>
          <a:ln w="9525">
            <a:noFill/>
            <a:miter lim="800000"/>
            <a:headEnd/>
            <a:tailEnd/>
          </a:ln>
        </p:spPr>
      </p:pic>
      <p:pic>
        <p:nvPicPr>
          <p:cNvPr id="34824" name="Resim 5"/>
          <p:cNvPicPr>
            <a:picLocks noChangeAspect="1"/>
          </p:cNvPicPr>
          <p:nvPr/>
        </p:nvPicPr>
        <p:blipFill>
          <a:blip r:embed="rId4"/>
          <a:srcRect/>
          <a:stretch>
            <a:fillRect/>
          </a:stretch>
        </p:blipFill>
        <p:spPr bwMode="auto">
          <a:xfrm>
            <a:off x="7086600" y="2628900"/>
            <a:ext cx="1971675" cy="1476375"/>
          </a:xfrm>
          <a:prstGeom prst="rect">
            <a:avLst/>
          </a:prstGeom>
          <a:noFill/>
          <a:ln w="9525">
            <a:noFill/>
            <a:miter lim="800000"/>
            <a:headEnd/>
            <a:tailEnd/>
          </a:ln>
        </p:spPr>
      </p:pic>
      <p:pic>
        <p:nvPicPr>
          <p:cNvPr id="34825" name="Resim 4"/>
          <p:cNvPicPr>
            <a:picLocks noChangeAspect="1"/>
          </p:cNvPicPr>
          <p:nvPr/>
        </p:nvPicPr>
        <p:blipFill>
          <a:blip r:embed="rId5"/>
          <a:srcRect/>
          <a:stretch>
            <a:fillRect/>
          </a:stretch>
        </p:blipFill>
        <p:spPr bwMode="auto">
          <a:xfrm>
            <a:off x="7102475" y="4524375"/>
            <a:ext cx="1946275" cy="1295400"/>
          </a:xfrm>
          <a:prstGeom prst="rect">
            <a:avLst/>
          </a:prstGeom>
          <a:noFill/>
          <a:ln w="9525">
            <a:noFill/>
            <a:miter lim="800000"/>
            <a:headEnd/>
            <a:tailEnd/>
          </a:ln>
        </p:spPr>
      </p:pic>
      <p:pic>
        <p:nvPicPr>
          <p:cNvPr id="34826" name="Resim 2"/>
          <p:cNvPicPr>
            <a:picLocks noChangeAspect="1"/>
          </p:cNvPicPr>
          <p:nvPr/>
        </p:nvPicPr>
        <p:blipFill>
          <a:blip r:embed="rId6"/>
          <a:srcRect/>
          <a:stretch>
            <a:fillRect/>
          </a:stretch>
        </p:blipFill>
        <p:spPr bwMode="auto">
          <a:xfrm>
            <a:off x="396875" y="4724400"/>
            <a:ext cx="1965325" cy="1539875"/>
          </a:xfrm>
          <a:prstGeom prst="rect">
            <a:avLst/>
          </a:prstGeom>
          <a:noFill/>
          <a:ln w="9525">
            <a:noFill/>
            <a:miter lim="800000"/>
            <a:headEnd/>
            <a:tailEnd/>
          </a:ln>
        </p:spPr>
      </p:pic>
      <p:pic>
        <p:nvPicPr>
          <p:cNvPr id="34827" name="Resim 1"/>
          <p:cNvPicPr>
            <a:picLocks noChangeAspect="1"/>
          </p:cNvPicPr>
          <p:nvPr/>
        </p:nvPicPr>
        <p:blipFill>
          <a:blip r:embed="rId7"/>
          <a:srcRect/>
          <a:stretch>
            <a:fillRect/>
          </a:stretch>
        </p:blipFill>
        <p:spPr bwMode="auto">
          <a:xfrm>
            <a:off x="3571875" y="2667000"/>
            <a:ext cx="2212975" cy="1819275"/>
          </a:xfrm>
          <a:prstGeom prst="rect">
            <a:avLst/>
          </a:prstGeom>
          <a:noFill/>
          <a:ln w="9525">
            <a:noFill/>
            <a:miter lim="800000"/>
            <a:headEnd/>
            <a:tailEnd/>
          </a:ln>
        </p:spPr>
      </p:pic>
      <p:pic>
        <p:nvPicPr>
          <p:cNvPr id="34828" name="Resim 6"/>
          <p:cNvPicPr>
            <a:picLocks noChangeAspect="1"/>
          </p:cNvPicPr>
          <p:nvPr/>
        </p:nvPicPr>
        <p:blipFill>
          <a:blip r:embed="rId8"/>
          <a:srcRect/>
          <a:stretch>
            <a:fillRect/>
          </a:stretch>
        </p:blipFill>
        <p:spPr bwMode="auto">
          <a:xfrm>
            <a:off x="3976688" y="4724400"/>
            <a:ext cx="1814512" cy="1611313"/>
          </a:xfrm>
          <a:prstGeom prst="rect">
            <a:avLst/>
          </a:prstGeom>
          <a:noFill/>
          <a:ln w="9525">
            <a:noFill/>
            <a:miter lim="800000"/>
            <a:headEnd/>
            <a:tailEnd/>
          </a:ln>
        </p:spPr>
      </p:pic>
      <p:sp>
        <p:nvSpPr>
          <p:cNvPr id="14" name="Altbilgi Yer Tutucusu 13"/>
          <p:cNvSpPr>
            <a:spLocks noGrp="1"/>
          </p:cNvSpPr>
          <p:nvPr>
            <p:ph type="ftr" sz="quarter" idx="11"/>
          </p:nvPr>
        </p:nvSpPr>
        <p:spPr>
          <a:xfrm>
            <a:off x="5492750" y="6480175"/>
            <a:ext cx="3616325" cy="365125"/>
          </a:xfrm>
        </p:spPr>
        <p:txBody>
          <a:bodyPr/>
          <a:lstStyle/>
          <a:p>
            <a:pPr>
              <a:defRPr/>
            </a:pPr>
            <a:r>
              <a:rPr lang="tr-TR" smtClean="0"/>
              <a:t>Yeni Montaj Şekli ve Faydaları </a:t>
            </a:r>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Çift Dalga 1"/>
          <p:cNvSpPr/>
          <p:nvPr/>
        </p:nvSpPr>
        <p:spPr>
          <a:xfrm>
            <a:off x="876300" y="228600"/>
            <a:ext cx="2438400" cy="14478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ln w="0"/>
                <a:solidFill>
                  <a:schemeClr val="tx1"/>
                </a:solidFill>
                <a:effectLst>
                  <a:outerShdw blurRad="38100" dist="19050" dir="2700000" algn="tl" rotWithShape="0">
                    <a:schemeClr val="dk1">
                      <a:alpha val="40000"/>
                    </a:schemeClr>
                  </a:outerShdw>
                </a:effectLst>
              </a:rPr>
              <a:t>Tuğla materyali kullanılmaz</a:t>
            </a:r>
            <a:endParaRPr lang="tr-TR" dirty="0">
              <a:ln w="0"/>
              <a:solidFill>
                <a:schemeClr val="accent1"/>
              </a:solidFill>
              <a:effectLst>
                <a:outerShdw blurRad="38100" dist="25400" dir="5400000" algn="ctr" rotWithShape="0">
                  <a:srgbClr val="6E747A">
                    <a:alpha val="43000"/>
                  </a:srgbClr>
                </a:outerShdw>
              </a:effectLst>
            </a:endParaRPr>
          </a:p>
        </p:txBody>
      </p:sp>
      <p:sp>
        <p:nvSpPr>
          <p:cNvPr id="3" name="Aşağı Ok 2"/>
          <p:cNvSpPr/>
          <p:nvPr/>
        </p:nvSpPr>
        <p:spPr>
          <a:xfrm>
            <a:off x="1943100" y="18288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4" name="Çift Dalga 3"/>
          <p:cNvSpPr/>
          <p:nvPr/>
        </p:nvSpPr>
        <p:spPr>
          <a:xfrm>
            <a:off x="876300" y="2438400"/>
            <a:ext cx="2362200" cy="15240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Sıkıştırılmış </a:t>
            </a:r>
            <a:r>
              <a:rPr lang="tr-TR" dirty="0" err="1"/>
              <a:t>suntayüzeyi</a:t>
            </a:r>
            <a:r>
              <a:rPr lang="tr-TR" dirty="0"/>
              <a:t> üzerinde çift taraflı duvar oluşturulabilir.</a:t>
            </a:r>
          </a:p>
        </p:txBody>
      </p:sp>
      <p:sp>
        <p:nvSpPr>
          <p:cNvPr id="5" name="Çift Dalga 4"/>
          <p:cNvSpPr/>
          <p:nvPr/>
        </p:nvSpPr>
        <p:spPr>
          <a:xfrm>
            <a:off x="5410200" y="228600"/>
            <a:ext cx="2438400" cy="13335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İzolasyonda maksimum koruma</a:t>
            </a:r>
          </a:p>
        </p:txBody>
      </p:sp>
      <p:sp>
        <p:nvSpPr>
          <p:cNvPr id="6" name="Aşağı Ok 5"/>
          <p:cNvSpPr/>
          <p:nvPr/>
        </p:nvSpPr>
        <p:spPr>
          <a:xfrm>
            <a:off x="6467475" y="1603375"/>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7" name="Çift Dalga 6"/>
          <p:cNvSpPr/>
          <p:nvPr/>
        </p:nvSpPr>
        <p:spPr>
          <a:xfrm>
            <a:off x="5410200" y="2092325"/>
            <a:ext cx="2362200" cy="11430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Faydasız yükte çok büyük oranda azalma</a:t>
            </a:r>
          </a:p>
        </p:txBody>
      </p:sp>
      <p:sp>
        <p:nvSpPr>
          <p:cNvPr id="8" name="Aşağı Ok 7"/>
          <p:cNvSpPr/>
          <p:nvPr/>
        </p:nvSpPr>
        <p:spPr>
          <a:xfrm>
            <a:off x="6438900" y="330835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9" name="Çift Dalga 8"/>
          <p:cNvSpPr/>
          <p:nvPr/>
        </p:nvSpPr>
        <p:spPr>
          <a:xfrm>
            <a:off x="5403850" y="3838575"/>
            <a:ext cx="2362200" cy="9144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İş gücü ve zamandan tasarruf</a:t>
            </a:r>
          </a:p>
        </p:txBody>
      </p:sp>
      <p:sp>
        <p:nvSpPr>
          <p:cNvPr id="10" name="Aşağı Ok 9"/>
          <p:cNvSpPr/>
          <p:nvPr/>
        </p:nvSpPr>
        <p:spPr>
          <a:xfrm>
            <a:off x="6432550" y="4899025"/>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1" name="Çift Dalga 10"/>
          <p:cNvSpPr/>
          <p:nvPr/>
        </p:nvSpPr>
        <p:spPr>
          <a:xfrm>
            <a:off x="5403850" y="5500688"/>
            <a:ext cx="2362200" cy="7620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Malzeme geri dönüşümü</a:t>
            </a:r>
          </a:p>
        </p:txBody>
      </p:sp>
      <p:sp>
        <p:nvSpPr>
          <p:cNvPr id="12" name="Altbilgi Yer Tutucusu 11"/>
          <p:cNvSpPr>
            <a:spLocks noGrp="1"/>
          </p:cNvSpPr>
          <p:nvPr>
            <p:ph type="ftr" sz="quarter" idx="11"/>
          </p:nvPr>
        </p:nvSpPr>
        <p:spPr>
          <a:xfrm>
            <a:off x="5638800" y="6492875"/>
            <a:ext cx="3616325" cy="365125"/>
          </a:xfrm>
        </p:spPr>
        <p:txBody>
          <a:bodyPr/>
          <a:lstStyle/>
          <a:p>
            <a:pPr>
              <a:defRPr/>
            </a:pPr>
            <a:r>
              <a:rPr lang="tr-TR" smtClean="0"/>
              <a:t>Yeni Montaj Şekli ve Faydaları </a:t>
            </a:r>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Çift Dalga 1"/>
          <p:cNvSpPr/>
          <p:nvPr/>
        </p:nvSpPr>
        <p:spPr>
          <a:xfrm>
            <a:off x="457200" y="304800"/>
            <a:ext cx="1371600" cy="9144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İlave ışıklandırma</a:t>
            </a:r>
          </a:p>
        </p:txBody>
      </p:sp>
      <p:sp>
        <p:nvSpPr>
          <p:cNvPr id="3" name="Çift Dalga 2"/>
          <p:cNvSpPr/>
          <p:nvPr/>
        </p:nvSpPr>
        <p:spPr>
          <a:xfrm>
            <a:off x="3268663" y="520700"/>
            <a:ext cx="1295400" cy="8382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Gizli kasa</a:t>
            </a:r>
          </a:p>
        </p:txBody>
      </p:sp>
      <p:sp>
        <p:nvSpPr>
          <p:cNvPr id="4" name="Çift Dalga 3"/>
          <p:cNvSpPr/>
          <p:nvPr/>
        </p:nvSpPr>
        <p:spPr>
          <a:xfrm>
            <a:off x="4133850" y="2179638"/>
            <a:ext cx="1028700" cy="8382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Isıtma soğutma</a:t>
            </a:r>
          </a:p>
        </p:txBody>
      </p:sp>
      <p:sp>
        <p:nvSpPr>
          <p:cNvPr id="5" name="Çift Dalga 4"/>
          <p:cNvSpPr/>
          <p:nvPr/>
        </p:nvSpPr>
        <p:spPr>
          <a:xfrm>
            <a:off x="166688" y="2798763"/>
            <a:ext cx="1143000" cy="9906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Yeni tesisat döşemesi</a:t>
            </a:r>
          </a:p>
        </p:txBody>
      </p:sp>
      <p:sp>
        <p:nvSpPr>
          <p:cNvPr id="6" name="Çift Dalga 5"/>
          <p:cNvSpPr/>
          <p:nvPr/>
        </p:nvSpPr>
        <p:spPr>
          <a:xfrm>
            <a:off x="2455863" y="3390900"/>
            <a:ext cx="1219200" cy="60960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Çok kısa zaman</a:t>
            </a:r>
          </a:p>
        </p:txBody>
      </p:sp>
      <p:sp>
        <p:nvSpPr>
          <p:cNvPr id="38919" name="Metin kutusu 7"/>
          <p:cNvSpPr txBox="1">
            <a:spLocks noChangeArrowheads="1"/>
          </p:cNvSpPr>
          <p:nvPr/>
        </p:nvSpPr>
        <p:spPr bwMode="auto">
          <a:xfrm>
            <a:off x="5410200" y="609600"/>
            <a:ext cx="3657600" cy="3140075"/>
          </a:xfrm>
          <a:prstGeom prst="rect">
            <a:avLst/>
          </a:prstGeom>
          <a:noFill/>
          <a:ln w="9525">
            <a:noFill/>
            <a:miter lim="800000"/>
            <a:headEnd/>
            <a:tailEnd/>
          </a:ln>
        </p:spPr>
        <p:txBody>
          <a:bodyPr>
            <a:spAutoFit/>
          </a:bodyPr>
          <a:lstStyle/>
          <a:p>
            <a:pPr eaLnBrk="1" hangingPunct="1"/>
            <a:r>
              <a:rPr lang="tr-TR" altLang="tr-TR"/>
              <a:t>Tadilat nedeni ile kapalı kalma sürelerini özellikle üst seviye oteller için çok büyük miktar da kısaltmaktadır.Özellikle 5 yıldızlı otellerin her 3 yılda bir dekor değişikliğinin Turizm Bakanlığı tarafından zorunlu tutulduğu unutulmamalıdır.Bu gün itibari ile Türkiye’de ki 5 yıldızlı otel sayısı 1200’ün üzerindedir.</a:t>
            </a:r>
          </a:p>
          <a:p>
            <a:pPr eaLnBrk="1" hangingPunct="1"/>
            <a:endParaRPr lang="tr-TR" altLang="tr-TR"/>
          </a:p>
        </p:txBody>
      </p:sp>
      <p:pic>
        <p:nvPicPr>
          <p:cNvPr id="38920" name="Resim 3"/>
          <p:cNvPicPr>
            <a:picLocks noChangeAspect="1"/>
          </p:cNvPicPr>
          <p:nvPr/>
        </p:nvPicPr>
        <p:blipFill>
          <a:blip r:embed="rId3"/>
          <a:srcRect/>
          <a:stretch>
            <a:fillRect/>
          </a:stretch>
        </p:blipFill>
        <p:spPr bwMode="auto">
          <a:xfrm>
            <a:off x="287338" y="4479925"/>
            <a:ext cx="2168525" cy="1219200"/>
          </a:xfrm>
          <a:prstGeom prst="rect">
            <a:avLst/>
          </a:prstGeom>
          <a:noFill/>
          <a:ln w="9525">
            <a:noFill/>
            <a:miter lim="800000"/>
            <a:headEnd/>
            <a:tailEnd/>
          </a:ln>
        </p:spPr>
      </p:pic>
      <p:pic>
        <p:nvPicPr>
          <p:cNvPr id="38921" name="Resim 1"/>
          <p:cNvPicPr>
            <a:picLocks noChangeAspect="1"/>
          </p:cNvPicPr>
          <p:nvPr/>
        </p:nvPicPr>
        <p:blipFill>
          <a:blip r:embed="rId4" cstate="print"/>
          <a:srcRect/>
          <a:stretch>
            <a:fillRect/>
          </a:stretch>
        </p:blipFill>
        <p:spPr bwMode="auto">
          <a:xfrm>
            <a:off x="1309688" y="1362075"/>
            <a:ext cx="2443162" cy="1374775"/>
          </a:xfrm>
          <a:prstGeom prst="rect">
            <a:avLst/>
          </a:prstGeom>
          <a:noFill/>
          <a:ln w="9525">
            <a:noFill/>
            <a:miter lim="800000"/>
            <a:headEnd/>
            <a:tailEnd/>
          </a:ln>
        </p:spPr>
      </p:pic>
      <p:pic>
        <p:nvPicPr>
          <p:cNvPr id="38922" name="Resim 9"/>
          <p:cNvPicPr>
            <a:picLocks noChangeAspect="1"/>
          </p:cNvPicPr>
          <p:nvPr/>
        </p:nvPicPr>
        <p:blipFill>
          <a:blip r:embed="rId5"/>
          <a:srcRect/>
          <a:stretch>
            <a:fillRect/>
          </a:stretch>
        </p:blipFill>
        <p:spPr bwMode="auto">
          <a:xfrm>
            <a:off x="6934200" y="3581400"/>
            <a:ext cx="1890713" cy="1257300"/>
          </a:xfrm>
          <a:prstGeom prst="rect">
            <a:avLst/>
          </a:prstGeom>
          <a:noFill/>
          <a:ln w="9525">
            <a:noFill/>
            <a:miter lim="800000"/>
            <a:headEnd/>
            <a:tailEnd/>
          </a:ln>
        </p:spPr>
      </p:pic>
      <p:pic>
        <p:nvPicPr>
          <p:cNvPr id="38923" name="Resim 10"/>
          <p:cNvPicPr>
            <a:picLocks noChangeAspect="1"/>
          </p:cNvPicPr>
          <p:nvPr/>
        </p:nvPicPr>
        <p:blipFill>
          <a:blip r:embed="rId6"/>
          <a:srcRect/>
          <a:stretch>
            <a:fillRect/>
          </a:stretch>
        </p:blipFill>
        <p:spPr bwMode="auto">
          <a:xfrm>
            <a:off x="4587875" y="3749675"/>
            <a:ext cx="1935163" cy="1447800"/>
          </a:xfrm>
          <a:prstGeom prst="rect">
            <a:avLst/>
          </a:prstGeom>
          <a:noFill/>
          <a:ln w="9525">
            <a:noFill/>
            <a:miter lim="800000"/>
            <a:headEnd/>
            <a:tailEnd/>
          </a:ln>
        </p:spPr>
      </p:pic>
      <p:pic>
        <p:nvPicPr>
          <p:cNvPr id="38924" name="Resim 2"/>
          <p:cNvPicPr>
            <a:picLocks noChangeAspect="1"/>
          </p:cNvPicPr>
          <p:nvPr/>
        </p:nvPicPr>
        <p:blipFill>
          <a:blip r:embed="rId7"/>
          <a:srcRect/>
          <a:stretch>
            <a:fillRect/>
          </a:stretch>
        </p:blipFill>
        <p:spPr bwMode="auto">
          <a:xfrm>
            <a:off x="3041650" y="4511675"/>
            <a:ext cx="1219200" cy="1501775"/>
          </a:xfrm>
          <a:prstGeom prst="rect">
            <a:avLst/>
          </a:prstGeom>
          <a:noFill/>
          <a:ln w="9525">
            <a:noFill/>
            <a:miter lim="800000"/>
            <a:headEnd/>
            <a:tailEnd/>
          </a:ln>
        </p:spPr>
      </p:pic>
      <p:sp>
        <p:nvSpPr>
          <p:cNvPr id="14" name="Altbilgi Yer Tutucusu 13"/>
          <p:cNvSpPr>
            <a:spLocks noGrp="1"/>
          </p:cNvSpPr>
          <p:nvPr>
            <p:ph type="ftr" sz="quarter" idx="11"/>
          </p:nvPr>
        </p:nvSpPr>
        <p:spPr>
          <a:xfrm>
            <a:off x="5414963" y="6391275"/>
            <a:ext cx="3616325" cy="365125"/>
          </a:xfrm>
        </p:spPr>
        <p:txBody>
          <a:bodyPr/>
          <a:lstStyle/>
          <a:p>
            <a:pPr>
              <a:defRPr/>
            </a:pPr>
            <a:r>
              <a:rPr lang="tr-TR" smtClean="0"/>
              <a:t>Yeni Montaj Şekli ve Faydaları</a:t>
            </a:r>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Dikdörtgen 1"/>
          <p:cNvSpPr>
            <a:spLocks noChangeArrowheads="1"/>
          </p:cNvSpPr>
          <p:nvPr/>
        </p:nvSpPr>
        <p:spPr bwMode="auto">
          <a:xfrm>
            <a:off x="838200" y="1219200"/>
            <a:ext cx="4572000" cy="2308225"/>
          </a:xfrm>
          <a:prstGeom prst="rect">
            <a:avLst/>
          </a:prstGeom>
          <a:noFill/>
          <a:ln w="9525">
            <a:noFill/>
            <a:miter lim="800000"/>
            <a:headEnd/>
            <a:tailEnd/>
          </a:ln>
        </p:spPr>
        <p:txBody>
          <a:bodyPr>
            <a:spAutoFit/>
          </a:bodyPr>
          <a:lstStyle/>
          <a:p>
            <a:pPr eaLnBrk="1" hangingPunct="1"/>
            <a:r>
              <a:rPr lang="tr-TR" altLang="tr-TR"/>
              <a:t>Bu yöntemle sıvı temasının direkt olduğu seviyenin üstündeki kısımlarla oluşturulacak yapıda değişim ve onarımı büyük ölçüde kısaltacak , dakikalar içerisinde yeni platform oluşturulabilecektir.</a:t>
            </a:r>
          </a:p>
          <a:p>
            <a:pPr eaLnBrk="1" hangingPunct="1"/>
            <a:r>
              <a:rPr lang="tr-TR" altLang="tr-TR"/>
              <a:t>(Banyo , Havuz , WC , Mutfak, Reklam panosu vb.. )</a:t>
            </a:r>
          </a:p>
          <a:p>
            <a:pPr eaLnBrk="1" hangingPunct="1"/>
            <a:endParaRPr lang="tr-TR" altLang="tr-TR"/>
          </a:p>
        </p:txBody>
      </p:sp>
      <p:pic>
        <p:nvPicPr>
          <p:cNvPr id="40963" name="Resim 3"/>
          <p:cNvPicPr>
            <a:picLocks noChangeAspect="1"/>
          </p:cNvPicPr>
          <p:nvPr/>
        </p:nvPicPr>
        <p:blipFill>
          <a:blip r:embed="rId3"/>
          <a:srcRect/>
          <a:stretch>
            <a:fillRect/>
          </a:stretch>
        </p:blipFill>
        <p:spPr bwMode="auto">
          <a:xfrm>
            <a:off x="6118225" y="3771900"/>
            <a:ext cx="2730500" cy="1828800"/>
          </a:xfrm>
          <a:prstGeom prst="rect">
            <a:avLst/>
          </a:prstGeom>
          <a:noFill/>
          <a:ln w="9525">
            <a:noFill/>
            <a:miter lim="800000"/>
            <a:headEnd/>
            <a:tailEnd/>
          </a:ln>
        </p:spPr>
      </p:pic>
      <p:pic>
        <p:nvPicPr>
          <p:cNvPr id="40964" name="Resim 4"/>
          <p:cNvPicPr>
            <a:picLocks noChangeAspect="1"/>
          </p:cNvPicPr>
          <p:nvPr/>
        </p:nvPicPr>
        <p:blipFill>
          <a:blip r:embed="rId4"/>
          <a:srcRect/>
          <a:stretch>
            <a:fillRect/>
          </a:stretch>
        </p:blipFill>
        <p:spPr bwMode="auto">
          <a:xfrm>
            <a:off x="6118225" y="2051050"/>
            <a:ext cx="2730500" cy="1600200"/>
          </a:xfrm>
          <a:prstGeom prst="rect">
            <a:avLst/>
          </a:prstGeom>
          <a:noFill/>
          <a:ln w="9525">
            <a:noFill/>
            <a:miter lim="800000"/>
            <a:headEnd/>
            <a:tailEnd/>
          </a:ln>
        </p:spPr>
      </p:pic>
      <p:pic>
        <p:nvPicPr>
          <p:cNvPr id="40965" name="Resim 5"/>
          <p:cNvPicPr>
            <a:picLocks noChangeAspect="1"/>
          </p:cNvPicPr>
          <p:nvPr/>
        </p:nvPicPr>
        <p:blipFill>
          <a:blip r:embed="rId5"/>
          <a:srcRect/>
          <a:stretch>
            <a:fillRect/>
          </a:stretch>
        </p:blipFill>
        <p:spPr bwMode="auto">
          <a:xfrm>
            <a:off x="6118225" y="412750"/>
            <a:ext cx="2720975" cy="1524000"/>
          </a:xfrm>
          <a:prstGeom prst="rect">
            <a:avLst/>
          </a:prstGeom>
          <a:noFill/>
          <a:ln w="9525">
            <a:noFill/>
            <a:miter lim="800000"/>
            <a:headEnd/>
            <a:tailEnd/>
          </a:ln>
        </p:spPr>
      </p:pic>
      <p:pic>
        <p:nvPicPr>
          <p:cNvPr id="40966" name="Resim 1"/>
          <p:cNvPicPr>
            <a:picLocks noChangeAspect="1"/>
          </p:cNvPicPr>
          <p:nvPr/>
        </p:nvPicPr>
        <p:blipFill>
          <a:blip r:embed="rId6"/>
          <a:srcRect/>
          <a:stretch>
            <a:fillRect/>
          </a:stretch>
        </p:blipFill>
        <p:spPr bwMode="auto">
          <a:xfrm>
            <a:off x="3657600" y="3048000"/>
            <a:ext cx="2249488" cy="1497013"/>
          </a:xfrm>
          <a:prstGeom prst="rect">
            <a:avLst/>
          </a:prstGeom>
          <a:noFill/>
          <a:ln w="9525">
            <a:noFill/>
            <a:miter lim="800000"/>
            <a:headEnd/>
            <a:tailEnd/>
          </a:ln>
        </p:spPr>
      </p:pic>
      <p:pic>
        <p:nvPicPr>
          <p:cNvPr id="40967" name="Resim 2"/>
          <p:cNvPicPr>
            <a:picLocks noChangeAspect="1"/>
          </p:cNvPicPr>
          <p:nvPr/>
        </p:nvPicPr>
        <p:blipFill>
          <a:blip r:embed="rId7"/>
          <a:srcRect/>
          <a:stretch>
            <a:fillRect/>
          </a:stretch>
        </p:blipFill>
        <p:spPr bwMode="auto">
          <a:xfrm>
            <a:off x="2286000" y="4662488"/>
            <a:ext cx="2052638" cy="1389062"/>
          </a:xfrm>
          <a:prstGeom prst="rect">
            <a:avLst/>
          </a:prstGeom>
          <a:noFill/>
          <a:ln w="9525">
            <a:noFill/>
            <a:miter lim="800000"/>
            <a:headEnd/>
            <a:tailEnd/>
          </a:ln>
        </p:spPr>
      </p:pic>
      <p:sp>
        <p:nvSpPr>
          <p:cNvPr id="8" name="Altbilgi Yer Tutucusu 7"/>
          <p:cNvSpPr>
            <a:spLocks noGrp="1"/>
          </p:cNvSpPr>
          <p:nvPr>
            <p:ph type="ftr" sz="quarter" idx="11"/>
          </p:nvPr>
        </p:nvSpPr>
        <p:spPr>
          <a:xfrm>
            <a:off x="5527675" y="6492875"/>
            <a:ext cx="3616325" cy="365125"/>
          </a:xfrm>
        </p:spPr>
        <p:txBody>
          <a:bodyPr/>
          <a:lstStyle/>
          <a:p>
            <a:pPr>
              <a:defRPr/>
            </a:pPr>
            <a:r>
              <a:rPr lang="tr-TR" smtClean="0"/>
              <a:t>Yeni Montaj Şekli ve Faydaları</a:t>
            </a:r>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Dikdörtgen 1"/>
          <p:cNvSpPr>
            <a:spLocks noChangeArrowheads="1"/>
          </p:cNvSpPr>
          <p:nvPr/>
        </p:nvSpPr>
        <p:spPr bwMode="auto">
          <a:xfrm>
            <a:off x="533400" y="381000"/>
            <a:ext cx="4572000" cy="4524375"/>
          </a:xfrm>
          <a:prstGeom prst="rect">
            <a:avLst/>
          </a:prstGeom>
          <a:noFill/>
          <a:ln w="9525">
            <a:noFill/>
            <a:miter lim="800000"/>
            <a:headEnd/>
            <a:tailEnd/>
          </a:ln>
        </p:spPr>
        <p:txBody>
          <a:bodyPr>
            <a:spAutoFit/>
          </a:bodyPr>
          <a:lstStyle/>
          <a:p>
            <a:pPr eaLnBrk="1" hangingPunct="1"/>
            <a:r>
              <a:rPr lang="tr-TR" altLang="tr-TR"/>
              <a:t>Bu yöntemle sadece iç mekanlarda değil dış mekanlarda da seçilen kaplama materyaline bağlı olarak basit bir güvenlik önlemi ile kaplama yapmak mümkündür.</a:t>
            </a:r>
          </a:p>
          <a:p>
            <a:pPr eaLnBrk="1" hangingPunct="1"/>
            <a:r>
              <a:rPr lang="tr-TR" altLang="tr-TR"/>
              <a:t>Özellikle geçmeli ve bir birini örterek döşenme yöntemine sahip materyaller ile oluşturulan yapılar sağlam, verimli, hafif ve düşük maliyetli olacaktır.</a:t>
            </a:r>
          </a:p>
          <a:p>
            <a:pPr eaLnBrk="1" hangingPunct="1"/>
            <a:r>
              <a:rPr lang="tr-TR" altLang="tr-TR"/>
              <a:t>(Örnek: Adıyaman üniversitesi Sn.Doç.Dr. Vahdettin KOÇ tarafından geliştirilen tarımsal atıktan izolasyona sloganlı malzeme.Yüksek oranda izolasyon değeri ve balistik mukavemeti ile dikkat çekmektedir.İstenilen her şekilde kalıp döküm yöntemi ile oluşturulabilmekte, izolasyonda en yakın rakibine göre %80 lık üstünlük sergilemektedir.)</a:t>
            </a:r>
          </a:p>
        </p:txBody>
      </p:sp>
      <p:pic>
        <p:nvPicPr>
          <p:cNvPr id="43011" name="Resim 1"/>
          <p:cNvPicPr>
            <a:picLocks noChangeAspect="1"/>
          </p:cNvPicPr>
          <p:nvPr/>
        </p:nvPicPr>
        <p:blipFill>
          <a:blip r:embed="rId3"/>
          <a:srcRect/>
          <a:stretch>
            <a:fillRect/>
          </a:stretch>
        </p:blipFill>
        <p:spPr bwMode="auto">
          <a:xfrm>
            <a:off x="5181600" y="533400"/>
            <a:ext cx="3486150" cy="5334000"/>
          </a:xfrm>
          <a:prstGeom prst="rect">
            <a:avLst/>
          </a:prstGeom>
          <a:noFill/>
          <a:ln w="9525">
            <a:noFill/>
            <a:miter lim="800000"/>
            <a:headEnd/>
            <a:tailEnd/>
          </a:ln>
        </p:spPr>
      </p:pic>
      <p:sp>
        <p:nvSpPr>
          <p:cNvPr id="4" name="Altbilgi Yer Tutucusu 3"/>
          <p:cNvSpPr>
            <a:spLocks noGrp="1"/>
          </p:cNvSpPr>
          <p:nvPr>
            <p:ph type="ftr" sz="quarter" idx="11"/>
          </p:nvPr>
        </p:nvSpPr>
        <p:spPr>
          <a:xfrm>
            <a:off x="5527675" y="6400800"/>
            <a:ext cx="3616325" cy="365125"/>
          </a:xfrm>
        </p:spPr>
        <p:txBody>
          <a:bodyPr/>
          <a:lstStyle/>
          <a:p>
            <a:pPr>
              <a:defRPr/>
            </a:pPr>
            <a:r>
              <a:rPr lang="tr-TR" smtClean="0"/>
              <a:t>Yeni Montaj Şekli ve Faydaları</a:t>
            </a:r>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tlama 1 3"/>
          <p:cNvSpPr/>
          <p:nvPr/>
        </p:nvSpPr>
        <p:spPr>
          <a:xfrm>
            <a:off x="190500" y="571500"/>
            <a:ext cx="2514600" cy="990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Betonarme</a:t>
            </a:r>
          </a:p>
        </p:txBody>
      </p:sp>
      <p:sp>
        <p:nvSpPr>
          <p:cNvPr id="5" name="Patlama 1 4"/>
          <p:cNvSpPr/>
          <p:nvPr/>
        </p:nvSpPr>
        <p:spPr>
          <a:xfrm>
            <a:off x="5638800" y="1866900"/>
            <a:ext cx="1828800" cy="1143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Prefabrik</a:t>
            </a:r>
          </a:p>
        </p:txBody>
      </p:sp>
      <p:sp>
        <p:nvSpPr>
          <p:cNvPr id="6" name="Patlama 1 5"/>
          <p:cNvSpPr/>
          <p:nvPr/>
        </p:nvSpPr>
        <p:spPr>
          <a:xfrm>
            <a:off x="4924425" y="3200400"/>
            <a:ext cx="1371600" cy="1524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Ahşap</a:t>
            </a:r>
          </a:p>
        </p:txBody>
      </p:sp>
      <p:sp>
        <p:nvSpPr>
          <p:cNvPr id="7" name="Patlama 1 6"/>
          <p:cNvSpPr/>
          <p:nvPr/>
        </p:nvSpPr>
        <p:spPr>
          <a:xfrm>
            <a:off x="76200" y="2409825"/>
            <a:ext cx="1600200" cy="914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Plastik</a:t>
            </a:r>
          </a:p>
        </p:txBody>
      </p:sp>
      <p:sp>
        <p:nvSpPr>
          <p:cNvPr id="8" name="Patlama 1 7"/>
          <p:cNvSpPr/>
          <p:nvPr/>
        </p:nvSpPr>
        <p:spPr>
          <a:xfrm>
            <a:off x="3540125" y="76200"/>
            <a:ext cx="1295400" cy="1143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err="1"/>
              <a:t>Fiberglass</a:t>
            </a:r>
            <a:endParaRPr lang="tr-TR" dirty="0"/>
          </a:p>
        </p:txBody>
      </p:sp>
      <p:pic>
        <p:nvPicPr>
          <p:cNvPr id="45063" name="Resim 2"/>
          <p:cNvPicPr>
            <a:picLocks noChangeAspect="1"/>
          </p:cNvPicPr>
          <p:nvPr/>
        </p:nvPicPr>
        <p:blipFill>
          <a:blip r:embed="rId3"/>
          <a:srcRect/>
          <a:stretch>
            <a:fillRect/>
          </a:stretch>
        </p:blipFill>
        <p:spPr bwMode="auto">
          <a:xfrm>
            <a:off x="2162175" y="1562100"/>
            <a:ext cx="2609850" cy="1752600"/>
          </a:xfrm>
          <a:prstGeom prst="rect">
            <a:avLst/>
          </a:prstGeom>
          <a:noFill/>
          <a:ln w="9525">
            <a:noFill/>
            <a:miter lim="800000"/>
            <a:headEnd/>
            <a:tailEnd/>
          </a:ln>
        </p:spPr>
      </p:pic>
      <p:pic>
        <p:nvPicPr>
          <p:cNvPr id="45064" name="Resim 4"/>
          <p:cNvPicPr>
            <a:picLocks noChangeAspect="1"/>
          </p:cNvPicPr>
          <p:nvPr/>
        </p:nvPicPr>
        <p:blipFill>
          <a:blip r:embed="rId4"/>
          <a:srcRect/>
          <a:stretch>
            <a:fillRect/>
          </a:stretch>
        </p:blipFill>
        <p:spPr bwMode="auto">
          <a:xfrm>
            <a:off x="381000" y="3962400"/>
            <a:ext cx="2390775" cy="1914525"/>
          </a:xfrm>
          <a:prstGeom prst="rect">
            <a:avLst/>
          </a:prstGeom>
          <a:noFill/>
          <a:ln w="9525">
            <a:noFill/>
            <a:miter lim="800000"/>
            <a:headEnd/>
            <a:tailEnd/>
          </a:ln>
        </p:spPr>
      </p:pic>
      <p:pic>
        <p:nvPicPr>
          <p:cNvPr id="45065" name="Resim 1"/>
          <p:cNvPicPr>
            <a:picLocks noChangeAspect="1"/>
          </p:cNvPicPr>
          <p:nvPr/>
        </p:nvPicPr>
        <p:blipFill>
          <a:blip r:embed="rId5"/>
          <a:srcRect/>
          <a:stretch>
            <a:fillRect/>
          </a:stretch>
        </p:blipFill>
        <p:spPr bwMode="auto">
          <a:xfrm>
            <a:off x="6510338" y="4043363"/>
            <a:ext cx="2038350" cy="1752600"/>
          </a:xfrm>
          <a:prstGeom prst="rect">
            <a:avLst/>
          </a:prstGeom>
          <a:noFill/>
          <a:ln w="9525">
            <a:noFill/>
            <a:miter lim="800000"/>
            <a:headEnd/>
            <a:tailEnd/>
          </a:ln>
        </p:spPr>
      </p:pic>
      <p:pic>
        <p:nvPicPr>
          <p:cNvPr id="45066" name="Resim 3"/>
          <p:cNvPicPr>
            <a:picLocks noChangeAspect="1"/>
          </p:cNvPicPr>
          <p:nvPr/>
        </p:nvPicPr>
        <p:blipFill>
          <a:blip r:embed="rId6"/>
          <a:srcRect/>
          <a:stretch>
            <a:fillRect/>
          </a:stretch>
        </p:blipFill>
        <p:spPr bwMode="auto">
          <a:xfrm>
            <a:off x="6553200" y="166688"/>
            <a:ext cx="2543175" cy="1800225"/>
          </a:xfrm>
          <a:prstGeom prst="rect">
            <a:avLst/>
          </a:prstGeom>
          <a:noFill/>
          <a:ln w="9525">
            <a:noFill/>
            <a:miter lim="800000"/>
            <a:headEnd/>
            <a:tailEnd/>
          </a:ln>
        </p:spPr>
      </p:pic>
      <p:sp>
        <p:nvSpPr>
          <p:cNvPr id="13" name="Altbilgi Yer Tutucusu 12"/>
          <p:cNvSpPr>
            <a:spLocks noGrp="1"/>
          </p:cNvSpPr>
          <p:nvPr>
            <p:ph type="ftr" sz="quarter" idx="11"/>
          </p:nvPr>
        </p:nvSpPr>
        <p:spPr>
          <a:xfrm>
            <a:off x="5410200" y="6435725"/>
            <a:ext cx="3616325" cy="365125"/>
          </a:xfrm>
        </p:spPr>
        <p:txBody>
          <a:bodyPr/>
          <a:lstStyle/>
          <a:p>
            <a:pPr>
              <a:defRPr/>
            </a:pPr>
            <a:r>
              <a:rPr lang="tr-TR" dirty="0" smtClean="0"/>
              <a:t>Yeni Montaj Şekli ve Faydaları</a:t>
            </a: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İçerik Yer Tutucusu 5"/>
          <p:cNvSpPr txBox="1">
            <a:spLocks/>
          </p:cNvSpPr>
          <p:nvPr/>
        </p:nvSpPr>
        <p:spPr bwMode="auto">
          <a:xfrm>
            <a:off x="457200" y="457200"/>
            <a:ext cx="8305800" cy="5668963"/>
          </a:xfrm>
          <a:prstGeom prst="rect">
            <a:avLst/>
          </a:prstGeom>
          <a:noFill/>
          <a:ln w="9525">
            <a:noFill/>
            <a:miter lim="800000"/>
            <a:headEnd/>
            <a:tailEnd/>
          </a:ln>
        </p:spPr>
        <p:txBody>
          <a:bodyPr/>
          <a:lstStyle/>
          <a:p>
            <a:pPr eaLnBrk="1" hangingPunct="1">
              <a:lnSpc>
                <a:spcPct val="90000"/>
              </a:lnSpc>
              <a:spcBef>
                <a:spcPts val="1200"/>
              </a:spcBef>
              <a:spcAft>
                <a:spcPts val="200"/>
              </a:spcAft>
              <a:buClr>
                <a:schemeClr val="accent1"/>
              </a:buClr>
              <a:buSzPct val="100000"/>
              <a:buFont typeface="Arial" charset="0"/>
              <a:buNone/>
            </a:pPr>
            <a:endParaRPr lang="tr-TR" altLang="tr-TR" sz="2000">
              <a:solidFill>
                <a:srgbClr val="404040"/>
              </a:solidFill>
            </a:endParaRPr>
          </a:p>
          <a:p>
            <a:pPr eaLnBrk="1" hangingPunct="1">
              <a:lnSpc>
                <a:spcPct val="90000"/>
              </a:lnSpc>
              <a:spcBef>
                <a:spcPts val="1200"/>
              </a:spcBef>
              <a:spcAft>
                <a:spcPts val="200"/>
              </a:spcAft>
              <a:buClr>
                <a:schemeClr val="accent1"/>
              </a:buClr>
              <a:buSzPct val="100000"/>
              <a:buFont typeface="Arial" charset="0"/>
              <a:buNone/>
            </a:pPr>
            <a:endParaRPr lang="tr-TR" altLang="tr-TR" sz="2000">
              <a:solidFill>
                <a:srgbClr val="404040"/>
              </a:solidFill>
            </a:endParaRPr>
          </a:p>
        </p:txBody>
      </p:sp>
      <p:sp>
        <p:nvSpPr>
          <p:cNvPr id="4" name="Altbilgi Yer Tutucusu 3"/>
          <p:cNvSpPr>
            <a:spLocks noGrp="1"/>
          </p:cNvSpPr>
          <p:nvPr>
            <p:ph type="ftr" sz="quarter" idx="11"/>
          </p:nvPr>
        </p:nvSpPr>
        <p:spPr>
          <a:xfrm>
            <a:off x="5537200" y="6492875"/>
            <a:ext cx="3616325" cy="365125"/>
          </a:xfrm>
        </p:spPr>
        <p:txBody>
          <a:bodyPr/>
          <a:lstStyle/>
          <a:p>
            <a:pPr>
              <a:defRPr/>
            </a:pPr>
            <a:r>
              <a:rPr lang="tr-TR" dirty="0" smtClean="0"/>
              <a:t>Yeni Monta Şekli </a:t>
            </a:r>
            <a:r>
              <a:rPr lang="tr-TR" dirty="0" err="1" smtClean="0"/>
              <a:t>vw</a:t>
            </a:r>
            <a:r>
              <a:rPr lang="tr-TR" dirty="0" smtClean="0"/>
              <a:t> Faydaları</a:t>
            </a:r>
            <a:endParaRPr lang="tr-TR" dirty="0"/>
          </a:p>
        </p:txBody>
      </p:sp>
      <p:graphicFrame>
        <p:nvGraphicFramePr>
          <p:cNvPr id="5" name="Diyagram 4"/>
          <p:cNvGraphicFramePr/>
          <p:nvPr/>
        </p:nvGraphicFramePr>
        <p:xfrm>
          <a:off x="762000" y="228600"/>
          <a:ext cx="7848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pPr eaLnBrk="1" hangingPunct="1">
              <a:defRPr/>
            </a:pPr>
            <a:r>
              <a:rPr lang="tr-TR" b="1" dirty="0" smtClean="0">
                <a:solidFill>
                  <a:schemeClr val="accent2"/>
                </a:solidFill>
                <a:effectLst>
                  <a:outerShdw blurRad="38100" dist="38100" dir="2700000" algn="tl">
                    <a:srgbClr val="000000">
                      <a:alpha val="43137"/>
                    </a:srgbClr>
                  </a:outerShdw>
                </a:effectLst>
              </a:rPr>
              <a:t>NEDEN NİYOBYUM MIKNATIS?</a:t>
            </a:r>
            <a:endParaRPr lang="tr-TR" b="1" dirty="0">
              <a:solidFill>
                <a:schemeClr val="accent2"/>
              </a:solidFill>
              <a:effectLst>
                <a:outerShdw blurRad="38100" dist="38100" dir="2700000" algn="tl">
                  <a:srgbClr val="000000">
                    <a:alpha val="43137"/>
                  </a:srgbClr>
                </a:outerShdw>
              </a:effectLst>
            </a:endParaRPr>
          </a:p>
        </p:txBody>
      </p:sp>
      <p:pic>
        <p:nvPicPr>
          <p:cNvPr id="49155" name="Resim 5"/>
          <p:cNvPicPr>
            <a:picLocks noChangeAspect="1"/>
          </p:cNvPicPr>
          <p:nvPr/>
        </p:nvPicPr>
        <p:blipFill>
          <a:blip r:embed="rId2"/>
          <a:srcRect/>
          <a:stretch>
            <a:fillRect/>
          </a:stretch>
        </p:blipFill>
        <p:spPr bwMode="auto">
          <a:xfrm>
            <a:off x="609600" y="2111375"/>
            <a:ext cx="1828800" cy="2063750"/>
          </a:xfrm>
          <a:prstGeom prst="rect">
            <a:avLst/>
          </a:prstGeom>
          <a:noFill/>
          <a:ln w="9525">
            <a:noFill/>
            <a:miter lim="800000"/>
            <a:headEnd/>
            <a:tailEnd/>
          </a:ln>
        </p:spPr>
      </p:pic>
      <p:pic>
        <p:nvPicPr>
          <p:cNvPr id="49156" name="Resim 6"/>
          <p:cNvPicPr>
            <a:picLocks noChangeAspect="1"/>
          </p:cNvPicPr>
          <p:nvPr/>
        </p:nvPicPr>
        <p:blipFill>
          <a:blip r:embed="rId3"/>
          <a:srcRect/>
          <a:stretch>
            <a:fillRect/>
          </a:stretch>
        </p:blipFill>
        <p:spPr bwMode="auto">
          <a:xfrm>
            <a:off x="4392613" y="1830388"/>
            <a:ext cx="2133600" cy="2133600"/>
          </a:xfrm>
          <a:prstGeom prst="rect">
            <a:avLst/>
          </a:prstGeom>
          <a:noFill/>
          <a:ln w="9525">
            <a:noFill/>
            <a:miter lim="800000"/>
            <a:headEnd/>
            <a:tailEnd/>
          </a:ln>
        </p:spPr>
      </p:pic>
      <p:pic>
        <p:nvPicPr>
          <p:cNvPr id="49157" name="Resim 7"/>
          <p:cNvPicPr>
            <a:picLocks noChangeAspect="1"/>
          </p:cNvPicPr>
          <p:nvPr/>
        </p:nvPicPr>
        <p:blipFill>
          <a:blip r:embed="rId4"/>
          <a:srcRect/>
          <a:stretch>
            <a:fillRect/>
          </a:stretch>
        </p:blipFill>
        <p:spPr bwMode="auto">
          <a:xfrm>
            <a:off x="2743200" y="4175125"/>
            <a:ext cx="2057400" cy="2057400"/>
          </a:xfrm>
          <a:prstGeom prst="rect">
            <a:avLst/>
          </a:prstGeom>
          <a:noFill/>
          <a:ln w="9525">
            <a:noFill/>
            <a:miter lim="800000"/>
            <a:headEnd/>
            <a:tailEnd/>
          </a:ln>
        </p:spPr>
      </p:pic>
      <p:pic>
        <p:nvPicPr>
          <p:cNvPr id="49158" name="Resim 8"/>
          <p:cNvPicPr>
            <a:picLocks noChangeAspect="1"/>
          </p:cNvPicPr>
          <p:nvPr/>
        </p:nvPicPr>
        <p:blipFill>
          <a:blip r:embed="rId5"/>
          <a:srcRect/>
          <a:stretch>
            <a:fillRect/>
          </a:stretch>
        </p:blipFill>
        <p:spPr bwMode="auto">
          <a:xfrm>
            <a:off x="6172200" y="4038600"/>
            <a:ext cx="2430463" cy="210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Metin kutusu 2"/>
          <p:cNvSpPr txBox="1">
            <a:spLocks noChangeArrowheads="1"/>
          </p:cNvSpPr>
          <p:nvPr/>
        </p:nvSpPr>
        <p:spPr bwMode="auto">
          <a:xfrm>
            <a:off x="533400" y="533400"/>
            <a:ext cx="3581400" cy="584200"/>
          </a:xfrm>
          <a:prstGeom prst="rect">
            <a:avLst/>
          </a:prstGeom>
          <a:noFill/>
          <a:ln w="9525">
            <a:noFill/>
            <a:miter lim="800000"/>
            <a:headEnd/>
            <a:tailEnd/>
          </a:ln>
        </p:spPr>
        <p:txBody>
          <a:bodyPr>
            <a:spAutoFit/>
          </a:bodyPr>
          <a:lstStyle/>
          <a:p>
            <a:r>
              <a:rPr lang="tr-TR" altLang="tr-TR" sz="3200" b="1"/>
              <a:t>Niyobyum; </a:t>
            </a:r>
          </a:p>
        </p:txBody>
      </p:sp>
      <p:sp>
        <p:nvSpPr>
          <p:cNvPr id="4" name="Patlama 1 3"/>
          <p:cNvSpPr/>
          <p:nvPr/>
        </p:nvSpPr>
        <p:spPr>
          <a:xfrm>
            <a:off x="609600" y="1066800"/>
            <a:ext cx="23622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Kimyaca aktif değildir</a:t>
            </a:r>
          </a:p>
        </p:txBody>
      </p:sp>
      <p:sp>
        <p:nvSpPr>
          <p:cNvPr id="5" name="Patlama 1 4"/>
          <p:cNvSpPr/>
          <p:nvPr/>
        </p:nvSpPr>
        <p:spPr>
          <a:xfrm>
            <a:off x="3405188" y="723900"/>
            <a:ext cx="25146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Korozyona dayanıklıdır.</a:t>
            </a:r>
          </a:p>
        </p:txBody>
      </p:sp>
      <p:sp>
        <p:nvSpPr>
          <p:cNvPr id="6" name="Patlama 1 5"/>
          <p:cNvSpPr/>
          <p:nvPr/>
        </p:nvSpPr>
        <p:spPr>
          <a:xfrm>
            <a:off x="152400" y="2971800"/>
            <a:ext cx="24384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Güçlü paslanmaz çeliklerin yapımında</a:t>
            </a:r>
          </a:p>
        </p:txBody>
      </p:sp>
      <p:sp>
        <p:nvSpPr>
          <p:cNvPr id="7" name="Patlama 1 6"/>
          <p:cNvSpPr/>
          <p:nvPr/>
        </p:nvSpPr>
        <p:spPr>
          <a:xfrm>
            <a:off x="3124200" y="2974975"/>
            <a:ext cx="24384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err="1"/>
              <a:t>Süperiletken</a:t>
            </a:r>
            <a:endParaRPr lang="tr-TR" dirty="0"/>
          </a:p>
        </p:txBody>
      </p:sp>
      <p:sp>
        <p:nvSpPr>
          <p:cNvPr id="8" name="Patlama 1 7"/>
          <p:cNvSpPr/>
          <p:nvPr/>
        </p:nvSpPr>
        <p:spPr>
          <a:xfrm>
            <a:off x="1524000" y="4114800"/>
            <a:ext cx="2438400" cy="2362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Güçlü ve dayanıklı mıknatıslar</a:t>
            </a:r>
          </a:p>
        </p:txBody>
      </p:sp>
      <p:sp>
        <p:nvSpPr>
          <p:cNvPr id="50184" name="Dikdörtgen 8"/>
          <p:cNvSpPr>
            <a:spLocks noChangeArrowheads="1"/>
          </p:cNvSpPr>
          <p:nvPr/>
        </p:nvSpPr>
        <p:spPr bwMode="auto">
          <a:xfrm>
            <a:off x="5837238" y="1117600"/>
            <a:ext cx="2971800" cy="4524375"/>
          </a:xfrm>
          <a:prstGeom prst="rect">
            <a:avLst/>
          </a:prstGeom>
          <a:noFill/>
          <a:ln w="9525">
            <a:noFill/>
            <a:miter lim="800000"/>
            <a:headEnd/>
            <a:tailEnd/>
          </a:ln>
        </p:spPr>
        <p:txBody>
          <a:bodyPr>
            <a:spAutoFit/>
          </a:bodyPr>
          <a:lstStyle/>
          <a:p>
            <a:pPr marL="285750" indent="-285750">
              <a:buFont typeface="Wingdings" pitchFamily="2" charset="2"/>
              <a:buChar char="Ø"/>
            </a:pPr>
            <a:r>
              <a:rPr lang="tr-TR" altLang="tr-TR"/>
              <a:t>Bazı element ve alaşımlar belli bir sıcaklık seviyesinde veya o kritik sıcaklığın altına soğutulduğunda süperiletkenlik özelliği kazanırlar.</a:t>
            </a:r>
          </a:p>
          <a:p>
            <a:pPr marL="285750" indent="-285750">
              <a:buFont typeface="Wingdings" pitchFamily="2" charset="2"/>
              <a:buChar char="Ø"/>
            </a:pPr>
            <a:r>
              <a:rPr lang="tr-TR" altLang="tr-TR"/>
              <a:t> Meissner etkisi (akı dışlanması), perdeleme akımı olarak bilinen ve uygulanan manyetik alana eşit ve zıt yönde alan oluşturacak yönde süperiletken yüzeyinde akan elektrik akımından dolayı meydana gelir.</a:t>
            </a:r>
          </a:p>
        </p:txBody>
      </p:sp>
      <p:sp>
        <p:nvSpPr>
          <p:cNvPr id="10" name="Altbilgi Yer Tutucusu 9"/>
          <p:cNvSpPr>
            <a:spLocks noGrp="1"/>
          </p:cNvSpPr>
          <p:nvPr>
            <p:ph type="ftr" sz="quarter" idx="11"/>
          </p:nvPr>
        </p:nvSpPr>
        <p:spPr>
          <a:xfrm>
            <a:off x="5507038" y="6477000"/>
            <a:ext cx="3616325" cy="365125"/>
          </a:xfrm>
        </p:spPr>
        <p:txBody>
          <a:bodyPr/>
          <a:lstStyle/>
          <a:p>
            <a:pPr>
              <a:defRPr/>
            </a:pPr>
            <a:r>
              <a:rPr lang="tr-TR" dirty="0" smtClean="0"/>
              <a:t>Neden Niyobyum Mıknatıs?</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upload.wikimedia.org/wikipedia/commons/thumb/b/b5/EfektMeisnera.svg/2000px-EfektMeisnera.svg.png"/>
          <p:cNvPicPr>
            <a:picLocks noChangeAspect="1" noChangeArrowheads="1"/>
          </p:cNvPicPr>
          <p:nvPr/>
        </p:nvPicPr>
        <p:blipFill>
          <a:blip r:embed="rId3"/>
          <a:srcRect/>
          <a:stretch>
            <a:fillRect/>
          </a:stretch>
        </p:blipFill>
        <p:spPr bwMode="auto">
          <a:xfrm>
            <a:off x="228600" y="-152400"/>
            <a:ext cx="2316163" cy="3017838"/>
          </a:xfrm>
          <a:prstGeom prst="rect">
            <a:avLst/>
          </a:prstGeom>
          <a:noFill/>
          <a:ln w="9525">
            <a:noFill/>
            <a:miter lim="800000"/>
            <a:headEnd/>
            <a:tailEnd/>
          </a:ln>
        </p:spPr>
      </p:pic>
      <p:pic>
        <p:nvPicPr>
          <p:cNvPr id="52227" name="Picture 4" descr="http://lrrpublic.cli.det.nsw.edu.au/lrrSecure/Sites/Web/physics_explorer/physics/lo/superc_12/graphics/combined.gif"/>
          <p:cNvPicPr>
            <a:picLocks noChangeAspect="1" noChangeArrowheads="1"/>
          </p:cNvPicPr>
          <p:nvPr/>
        </p:nvPicPr>
        <p:blipFill>
          <a:blip r:embed="rId4"/>
          <a:srcRect/>
          <a:stretch>
            <a:fillRect/>
          </a:stretch>
        </p:blipFill>
        <p:spPr bwMode="auto">
          <a:xfrm>
            <a:off x="3276600" y="3124200"/>
            <a:ext cx="5324475" cy="2589213"/>
          </a:xfrm>
          <a:prstGeom prst="rect">
            <a:avLst/>
          </a:prstGeom>
          <a:noFill/>
          <a:ln w="9525">
            <a:noFill/>
            <a:miter lim="800000"/>
            <a:headEnd/>
            <a:tailEnd/>
          </a:ln>
        </p:spPr>
      </p:pic>
      <p:sp>
        <p:nvSpPr>
          <p:cNvPr id="52228" name="Metin kutusu 2"/>
          <p:cNvSpPr txBox="1">
            <a:spLocks noChangeArrowheads="1"/>
          </p:cNvSpPr>
          <p:nvPr/>
        </p:nvSpPr>
        <p:spPr bwMode="auto">
          <a:xfrm>
            <a:off x="3429000" y="609600"/>
            <a:ext cx="4876800" cy="1754188"/>
          </a:xfrm>
          <a:prstGeom prst="rect">
            <a:avLst/>
          </a:prstGeom>
          <a:noFill/>
          <a:ln w="9525">
            <a:noFill/>
            <a:miter lim="800000"/>
            <a:headEnd/>
            <a:tailEnd/>
          </a:ln>
        </p:spPr>
        <p:txBody>
          <a:bodyPr>
            <a:spAutoFit/>
          </a:bodyPr>
          <a:lstStyle/>
          <a:p>
            <a:r>
              <a:rPr lang="tr-TR" altLang="tr-TR"/>
              <a:t>Yüklü parçacık bir eksen etrafında döndürüldüğünde bir manyetik alan oluşturur. Bu manyetik alanın yönünü parçacığın dönme yönü belirler. Atomlarda manyetik alan oluşturan tanecik elektrondur. Elektronların bazılarının eşlenmiş bazılarının eşlenmemiş olduğu görülür. </a:t>
            </a:r>
          </a:p>
        </p:txBody>
      </p:sp>
      <p:sp>
        <p:nvSpPr>
          <p:cNvPr id="52229" name="Metin kutusu 3"/>
          <p:cNvSpPr txBox="1">
            <a:spLocks noChangeArrowheads="1"/>
          </p:cNvSpPr>
          <p:nvPr/>
        </p:nvSpPr>
        <p:spPr bwMode="auto">
          <a:xfrm>
            <a:off x="320675" y="2743200"/>
            <a:ext cx="2667000" cy="3694113"/>
          </a:xfrm>
          <a:prstGeom prst="rect">
            <a:avLst/>
          </a:prstGeom>
          <a:noFill/>
          <a:ln w="9525">
            <a:noFill/>
            <a:miter lim="800000"/>
            <a:headEnd/>
            <a:tailEnd/>
          </a:ln>
        </p:spPr>
        <p:txBody>
          <a:bodyPr>
            <a:spAutoFit/>
          </a:bodyPr>
          <a:lstStyle/>
          <a:p>
            <a:r>
              <a:rPr lang="tr-TR" altLang="tr-TR"/>
              <a:t>Eşleşmiş elektronların dönme yönleri birbirine ters olduğundan oluşturdukları manyetik alanlar birbirini sıfırlayacaktır. Bütün elektronlar eşleşmişse net bir manyetik alan oluşmayacağından bu tür maddeler manyetik alandan etkilenmezler ve diamanyetik özellik gösterirler.</a:t>
            </a:r>
          </a:p>
        </p:txBody>
      </p:sp>
      <p:sp>
        <p:nvSpPr>
          <p:cNvPr id="5" name="Altbilgi Yer Tutucusu 4"/>
          <p:cNvSpPr>
            <a:spLocks noGrp="1"/>
          </p:cNvSpPr>
          <p:nvPr>
            <p:ph type="ftr" sz="quarter" idx="11"/>
          </p:nvPr>
        </p:nvSpPr>
        <p:spPr>
          <a:xfrm>
            <a:off x="5410200" y="6437313"/>
            <a:ext cx="3616325" cy="365125"/>
          </a:xfrm>
        </p:spPr>
        <p:txBody>
          <a:bodyPr/>
          <a:lstStyle/>
          <a:p>
            <a:pPr>
              <a:defRPr/>
            </a:pPr>
            <a:r>
              <a:rPr lang="tr-TR" smtClean="0"/>
              <a:t>Neden Niyobyum Mıknatıs?</a:t>
            </a:r>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neohobi.com/blog/wp-content/uploads/2010/05/miknatis-1.jpg"/>
          <p:cNvPicPr>
            <a:picLocks noChangeAspect="1" noChangeArrowheads="1"/>
          </p:cNvPicPr>
          <p:nvPr/>
        </p:nvPicPr>
        <p:blipFill>
          <a:blip r:embed="rId3"/>
          <a:srcRect/>
          <a:stretch>
            <a:fillRect/>
          </a:stretch>
        </p:blipFill>
        <p:spPr bwMode="auto">
          <a:xfrm>
            <a:off x="304800" y="228600"/>
            <a:ext cx="5715000" cy="2352675"/>
          </a:xfrm>
          <a:prstGeom prst="rect">
            <a:avLst/>
          </a:prstGeom>
          <a:noFill/>
          <a:ln w="9525">
            <a:noFill/>
            <a:miter lim="800000"/>
            <a:headEnd/>
            <a:tailEnd/>
          </a:ln>
        </p:spPr>
      </p:pic>
      <p:sp>
        <p:nvSpPr>
          <p:cNvPr id="54275" name="Metin kutusu 1"/>
          <p:cNvSpPr txBox="1">
            <a:spLocks noChangeArrowheads="1"/>
          </p:cNvSpPr>
          <p:nvPr/>
        </p:nvSpPr>
        <p:spPr bwMode="auto">
          <a:xfrm>
            <a:off x="685800" y="3124200"/>
            <a:ext cx="7010400" cy="2586038"/>
          </a:xfrm>
          <a:prstGeom prst="rect">
            <a:avLst/>
          </a:prstGeom>
          <a:noFill/>
          <a:ln w="9525">
            <a:noFill/>
            <a:miter lim="800000"/>
            <a:headEnd/>
            <a:tailEnd/>
          </a:ln>
        </p:spPr>
        <p:txBody>
          <a:bodyPr>
            <a:spAutoFit/>
          </a:bodyPr>
          <a:lstStyle/>
          <a:p>
            <a:r>
              <a:rPr lang="tr-TR" altLang="tr-TR"/>
              <a:t>Kalıcı mıknatıs deneyi; </a:t>
            </a:r>
          </a:p>
          <a:p>
            <a:r>
              <a:rPr lang="tr-TR" altLang="tr-TR"/>
              <a:t>Kritik sıcaklığın altına kadar soğutulmuş bir süperiletken maddeye üstten küçük hafif fakat oldukça kuvvetli bir mıknatıs yerleştirildiğinde mıknatısın süperiletken madde üzerinde kaldığı gözlenir. Mıknatıs süperiletkene yaklaştırıldığı zaman süperiletken madde üzerinde bir süperiletken akım meydana getirecektir. Manyetik alanın etkisiyle oluşan bu süperiletken akım dışardan uygulanan alana eşit fakat zıt yönde bir manyetik alan oluşturur. Süperiletken mıknatıs havada kalacaktır. Bu olay maddde süperiletken fazında kaldığı sürece devam edecektir. </a:t>
            </a:r>
          </a:p>
        </p:txBody>
      </p:sp>
      <p:sp>
        <p:nvSpPr>
          <p:cNvPr id="3" name="Altbilgi Yer Tutucusu 2"/>
          <p:cNvSpPr>
            <a:spLocks noGrp="1"/>
          </p:cNvSpPr>
          <p:nvPr>
            <p:ph type="ftr" sz="quarter" idx="11"/>
          </p:nvPr>
        </p:nvSpPr>
        <p:spPr>
          <a:xfrm>
            <a:off x="5527675" y="6426200"/>
            <a:ext cx="3616325" cy="365125"/>
          </a:xfrm>
        </p:spPr>
        <p:txBody>
          <a:bodyPr/>
          <a:lstStyle/>
          <a:p>
            <a:pPr>
              <a:defRPr/>
            </a:pPr>
            <a:r>
              <a:rPr lang="tr-TR" smtClean="0"/>
              <a:t>Neden Niyobyum Mıknatıs?</a:t>
            </a:r>
            <a:endParaRPr 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eaLnBrk="1" hangingPunct="1">
              <a:defRPr/>
            </a:pPr>
            <a:r>
              <a:rPr lang="tr-TR" b="1" dirty="0" smtClean="0">
                <a:solidFill>
                  <a:schemeClr val="accent2"/>
                </a:solidFill>
                <a:effectLst>
                  <a:outerShdw blurRad="38100" dist="38100" dir="2700000" algn="tl">
                    <a:srgbClr val="000000">
                      <a:alpha val="43137"/>
                    </a:srgbClr>
                  </a:outerShdw>
                </a:effectLst>
              </a:rPr>
              <a:t>SONUÇ</a:t>
            </a:r>
            <a:endParaRPr lang="tr-TR" b="1" dirty="0">
              <a:solidFill>
                <a:schemeClr val="accent2"/>
              </a:solidFill>
              <a:effectLst>
                <a:outerShdw blurRad="38100" dist="38100" dir="2700000" algn="tl">
                  <a:srgbClr val="000000">
                    <a:alpha val="43137"/>
                  </a:srgbClr>
                </a:outerShdw>
              </a:effectLst>
            </a:endParaRPr>
          </a:p>
        </p:txBody>
      </p:sp>
      <p:pic>
        <p:nvPicPr>
          <p:cNvPr id="56323" name="Picture 2" descr="http://upload.wikimedia.org/wikipedia/commons/thumb/7/7d/Magnet_4.jpg/250px-Magnet_4.jpg"/>
          <p:cNvPicPr>
            <a:picLocks noChangeAspect="1" noChangeArrowheads="1"/>
          </p:cNvPicPr>
          <p:nvPr/>
        </p:nvPicPr>
        <p:blipFill>
          <a:blip r:embed="rId2"/>
          <a:srcRect/>
          <a:stretch>
            <a:fillRect/>
          </a:stretch>
        </p:blipFill>
        <p:spPr bwMode="auto">
          <a:xfrm>
            <a:off x="533400" y="2286000"/>
            <a:ext cx="2381250" cy="1790700"/>
          </a:xfrm>
          <a:prstGeom prst="rect">
            <a:avLst/>
          </a:prstGeom>
          <a:noFill/>
          <a:ln w="9525">
            <a:noFill/>
            <a:miter lim="800000"/>
            <a:headEnd/>
            <a:tailEnd/>
          </a:ln>
        </p:spPr>
      </p:pic>
      <p:pic>
        <p:nvPicPr>
          <p:cNvPr id="56324" name="Resim 2"/>
          <p:cNvPicPr>
            <a:picLocks noChangeAspect="1"/>
          </p:cNvPicPr>
          <p:nvPr/>
        </p:nvPicPr>
        <p:blipFill>
          <a:blip r:embed="rId3"/>
          <a:srcRect/>
          <a:stretch>
            <a:fillRect/>
          </a:stretch>
        </p:blipFill>
        <p:spPr bwMode="auto">
          <a:xfrm>
            <a:off x="3733800" y="4625975"/>
            <a:ext cx="2052638" cy="1389063"/>
          </a:xfrm>
          <a:prstGeom prst="rect">
            <a:avLst/>
          </a:prstGeom>
          <a:noFill/>
          <a:ln w="9525">
            <a:noFill/>
            <a:miter lim="800000"/>
            <a:headEnd/>
            <a:tailEnd/>
          </a:ln>
        </p:spPr>
      </p:pic>
      <p:pic>
        <p:nvPicPr>
          <p:cNvPr id="56325" name="Resim 1"/>
          <p:cNvPicPr>
            <a:picLocks noChangeAspect="1"/>
          </p:cNvPicPr>
          <p:nvPr/>
        </p:nvPicPr>
        <p:blipFill>
          <a:blip r:embed="rId4"/>
          <a:srcRect/>
          <a:stretch>
            <a:fillRect/>
          </a:stretch>
        </p:blipFill>
        <p:spPr bwMode="auto">
          <a:xfrm>
            <a:off x="6373813" y="3989388"/>
            <a:ext cx="2674937" cy="2198687"/>
          </a:xfrm>
          <a:prstGeom prst="rect">
            <a:avLst/>
          </a:prstGeom>
          <a:noFill/>
          <a:ln w="9525">
            <a:noFill/>
            <a:miter lim="800000"/>
            <a:headEnd/>
            <a:tailEnd/>
          </a:ln>
        </p:spPr>
      </p:pic>
      <p:pic>
        <p:nvPicPr>
          <p:cNvPr id="56326" name="Resim 5"/>
          <p:cNvPicPr>
            <a:picLocks noChangeAspect="1"/>
          </p:cNvPicPr>
          <p:nvPr/>
        </p:nvPicPr>
        <p:blipFill>
          <a:blip r:embed="rId5"/>
          <a:srcRect/>
          <a:stretch>
            <a:fillRect/>
          </a:stretch>
        </p:blipFill>
        <p:spPr bwMode="auto">
          <a:xfrm>
            <a:off x="3567113" y="2366963"/>
            <a:ext cx="2743200" cy="1628775"/>
          </a:xfrm>
          <a:prstGeom prst="rect">
            <a:avLst/>
          </a:prstGeom>
          <a:noFill/>
          <a:ln w="9525">
            <a:noFill/>
            <a:miter lim="800000"/>
            <a:headEnd/>
            <a:tailEnd/>
          </a:ln>
        </p:spPr>
      </p:pic>
      <p:pic>
        <p:nvPicPr>
          <p:cNvPr id="56327" name="Resim 3"/>
          <p:cNvPicPr>
            <a:picLocks noChangeAspect="1"/>
          </p:cNvPicPr>
          <p:nvPr/>
        </p:nvPicPr>
        <p:blipFill>
          <a:blip r:embed="rId6"/>
          <a:srcRect/>
          <a:stretch>
            <a:fillRect/>
          </a:stretch>
        </p:blipFill>
        <p:spPr bwMode="auto">
          <a:xfrm>
            <a:off x="287338" y="4479925"/>
            <a:ext cx="2168525" cy="1219200"/>
          </a:xfrm>
          <a:prstGeom prst="rect">
            <a:avLst/>
          </a:prstGeom>
          <a:noFill/>
          <a:ln w="9525">
            <a:noFill/>
            <a:miter lim="800000"/>
            <a:headEnd/>
            <a:tailEnd/>
          </a:ln>
        </p:spPr>
      </p:pic>
      <p:pic>
        <p:nvPicPr>
          <p:cNvPr id="56328" name="Resim 2"/>
          <p:cNvPicPr>
            <a:picLocks noChangeAspect="1"/>
          </p:cNvPicPr>
          <p:nvPr/>
        </p:nvPicPr>
        <p:blipFill>
          <a:blip r:embed="rId7"/>
          <a:srcRect/>
          <a:stretch>
            <a:fillRect/>
          </a:stretch>
        </p:blipFill>
        <p:spPr bwMode="auto">
          <a:xfrm>
            <a:off x="6964363" y="2022475"/>
            <a:ext cx="1600200" cy="1506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İçerik Yer Tutucusu 5"/>
          <p:cNvSpPr>
            <a:spLocks noGrp="1"/>
          </p:cNvSpPr>
          <p:nvPr>
            <p:ph sz="half" idx="4294967295"/>
          </p:nvPr>
        </p:nvSpPr>
        <p:spPr>
          <a:xfrm>
            <a:off x="838200" y="457200"/>
            <a:ext cx="8305800" cy="5668963"/>
          </a:xfrm>
        </p:spPr>
        <p:txBody>
          <a:bodyPr/>
          <a:lstStyle/>
          <a:p>
            <a:pPr marL="0" indent="0" eaLnBrk="1" hangingPunct="1">
              <a:buFont typeface="Arial" charset="0"/>
              <a:buNone/>
            </a:pPr>
            <a:endParaRPr lang="tr-TR" altLang="tr-TR" smtClean="0"/>
          </a:p>
          <a:p>
            <a:pPr marL="0" indent="0" eaLnBrk="1" hangingPunct="1">
              <a:buFont typeface="Arial" charset="0"/>
              <a:buNone/>
            </a:pPr>
            <a:endParaRPr lang="tr-TR" altLang="tr-TR" smtClean="0"/>
          </a:p>
          <a:p>
            <a:pPr marL="0" indent="0" eaLnBrk="1" hangingPunct="1">
              <a:buFont typeface="Arial" charset="0"/>
              <a:buNone/>
            </a:pPr>
            <a:endParaRPr lang="tr-TR" altLang="tr-TR" smtClean="0"/>
          </a:p>
        </p:txBody>
      </p:sp>
      <p:sp>
        <p:nvSpPr>
          <p:cNvPr id="34819" name="Metin kutusu 1"/>
          <p:cNvSpPr txBox="1">
            <a:spLocks noChangeArrowheads="1"/>
          </p:cNvSpPr>
          <p:nvPr/>
        </p:nvSpPr>
        <p:spPr bwMode="auto">
          <a:xfrm>
            <a:off x="457200" y="720725"/>
            <a:ext cx="4572000" cy="591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indent="-285750" eaLnBrk="1" hangingPunct="1">
              <a:buFont typeface="Wingdings" panose="05000000000000000000" pitchFamily="2" charset="2"/>
              <a:buChar char="Ø"/>
              <a:defRPr/>
            </a:pPr>
            <a:r>
              <a:rPr lang="tr-TR" altLang="tr-TR" dirty="0" smtClean="0"/>
              <a:t>Bu yöntemle kullanılan tüm materyaller mevcut ticari formları veya sökülüp dönüştürülebilme yöntemi ile geri dönüşümü mümkün halde kalmaktadır.</a:t>
            </a:r>
          </a:p>
          <a:p>
            <a:pPr eaLnBrk="1" hangingPunct="1">
              <a:defRPr/>
            </a:pPr>
            <a:endParaRPr lang="tr-TR" altLang="tr-TR" dirty="0" smtClean="0"/>
          </a:p>
          <a:p>
            <a:pPr marL="285750" indent="-285750" eaLnBrk="1" hangingPunct="1">
              <a:buFont typeface="Wingdings" panose="05000000000000000000" pitchFamily="2" charset="2"/>
              <a:buChar char="Ø"/>
              <a:defRPr/>
            </a:pPr>
            <a:r>
              <a:rPr lang="tr-TR" altLang="tr-TR" dirty="0" smtClean="0"/>
              <a:t>Tüm uygulama alanlarında maksimum verimlilikte yararlanılmaya olanak tanımaktadır.</a:t>
            </a:r>
          </a:p>
          <a:p>
            <a:pPr eaLnBrk="1" hangingPunct="1">
              <a:defRPr/>
            </a:pPr>
            <a:endParaRPr lang="tr-TR" altLang="tr-TR" dirty="0" smtClean="0"/>
          </a:p>
          <a:p>
            <a:pPr marL="285750" indent="-285750" eaLnBrk="1" hangingPunct="1">
              <a:buFont typeface="Wingdings" panose="05000000000000000000" pitchFamily="2" charset="2"/>
              <a:buChar char="Ø"/>
              <a:defRPr/>
            </a:pPr>
            <a:r>
              <a:rPr lang="tr-TR" altLang="tr-TR" dirty="0" smtClean="0"/>
              <a:t>Maliyetleri büyük oranda azaltmakta , zaman yönünden katma değer haline dönüşümü daha ilk andan itibaren başlamaktadır.</a:t>
            </a:r>
          </a:p>
          <a:p>
            <a:pPr eaLnBrk="1" hangingPunct="1">
              <a:defRPr/>
            </a:pPr>
            <a:endParaRPr lang="tr-TR" altLang="tr-TR" dirty="0" smtClean="0"/>
          </a:p>
          <a:p>
            <a:pPr marL="285750" indent="-285750" eaLnBrk="1" hangingPunct="1">
              <a:buFont typeface="Wingdings" panose="05000000000000000000" pitchFamily="2" charset="2"/>
              <a:buChar char="Ø"/>
              <a:defRPr/>
            </a:pPr>
            <a:r>
              <a:rPr lang="tr-TR" altLang="tr-TR" dirty="0" smtClean="0"/>
              <a:t>Onarım ve değişiklikleri minimum kayıpla geçiştirerek zararı kısıtlı tutmaktadır.</a:t>
            </a:r>
          </a:p>
          <a:p>
            <a:pPr eaLnBrk="1" hangingPunct="1">
              <a:defRPr/>
            </a:pPr>
            <a:endParaRPr lang="tr-TR" altLang="tr-TR" dirty="0" smtClean="0"/>
          </a:p>
          <a:p>
            <a:pPr marL="285750" indent="-285750" eaLnBrk="1" hangingPunct="1">
              <a:buFont typeface="Wingdings" panose="05000000000000000000" pitchFamily="2" charset="2"/>
              <a:buChar char="Ø"/>
              <a:defRPr/>
            </a:pPr>
            <a:r>
              <a:rPr lang="tr-TR" altLang="tr-TR" dirty="0" smtClean="0"/>
              <a:t>Depreme karşı koymada olumlu etki gösterir.</a:t>
            </a:r>
          </a:p>
          <a:p>
            <a:pPr eaLnBrk="1" hangingPunct="1">
              <a:defRPr/>
            </a:pPr>
            <a:endParaRPr lang="tr-TR" altLang="tr-TR" dirty="0" smtClean="0"/>
          </a:p>
          <a:p>
            <a:pPr eaLnBrk="1" hangingPunct="1">
              <a:defRPr/>
            </a:pPr>
            <a:endParaRPr lang="tr-TR" altLang="tr-TR" dirty="0" smtClean="0"/>
          </a:p>
        </p:txBody>
      </p:sp>
      <p:pic>
        <p:nvPicPr>
          <p:cNvPr id="57348" name="Resim 1"/>
          <p:cNvPicPr>
            <a:picLocks noChangeAspect="1"/>
          </p:cNvPicPr>
          <p:nvPr/>
        </p:nvPicPr>
        <p:blipFill>
          <a:blip r:embed="rId3"/>
          <a:srcRect/>
          <a:stretch>
            <a:fillRect/>
          </a:stretch>
        </p:blipFill>
        <p:spPr bwMode="auto">
          <a:xfrm>
            <a:off x="5815013" y="4252913"/>
            <a:ext cx="1576387" cy="1576387"/>
          </a:xfrm>
          <a:prstGeom prst="rect">
            <a:avLst/>
          </a:prstGeom>
          <a:noFill/>
          <a:ln w="9525">
            <a:noFill/>
            <a:miter lim="800000"/>
            <a:headEnd/>
            <a:tailEnd/>
          </a:ln>
        </p:spPr>
      </p:pic>
      <p:pic>
        <p:nvPicPr>
          <p:cNvPr id="57349" name="Resim 2"/>
          <p:cNvPicPr>
            <a:picLocks noChangeAspect="1"/>
          </p:cNvPicPr>
          <p:nvPr/>
        </p:nvPicPr>
        <p:blipFill>
          <a:blip r:embed="rId4"/>
          <a:srcRect/>
          <a:stretch>
            <a:fillRect/>
          </a:stretch>
        </p:blipFill>
        <p:spPr bwMode="auto">
          <a:xfrm>
            <a:off x="6019800" y="685800"/>
            <a:ext cx="1600200" cy="1506538"/>
          </a:xfrm>
          <a:prstGeom prst="rect">
            <a:avLst/>
          </a:prstGeom>
          <a:noFill/>
          <a:ln w="9525">
            <a:noFill/>
            <a:miter lim="800000"/>
            <a:headEnd/>
            <a:tailEnd/>
          </a:ln>
        </p:spPr>
      </p:pic>
      <p:pic>
        <p:nvPicPr>
          <p:cNvPr id="57350" name="Resim 3"/>
          <p:cNvPicPr>
            <a:picLocks noChangeAspect="1"/>
          </p:cNvPicPr>
          <p:nvPr/>
        </p:nvPicPr>
        <p:blipFill>
          <a:blip r:embed="rId5"/>
          <a:srcRect/>
          <a:stretch>
            <a:fillRect/>
          </a:stretch>
        </p:blipFill>
        <p:spPr bwMode="auto">
          <a:xfrm>
            <a:off x="5392738" y="2192338"/>
            <a:ext cx="2419350" cy="1885950"/>
          </a:xfrm>
          <a:prstGeom prst="rect">
            <a:avLst/>
          </a:prstGeom>
          <a:noFill/>
          <a:ln w="9525">
            <a:noFill/>
            <a:miter lim="800000"/>
            <a:headEnd/>
            <a:tailEnd/>
          </a:ln>
        </p:spPr>
      </p:pic>
      <p:sp>
        <p:nvSpPr>
          <p:cNvPr id="2" name="Altbilgi Yer Tutucusu 1"/>
          <p:cNvSpPr>
            <a:spLocks noGrp="1"/>
          </p:cNvSpPr>
          <p:nvPr>
            <p:ph type="ftr" sz="quarter" idx="11"/>
          </p:nvPr>
        </p:nvSpPr>
        <p:spPr>
          <a:xfrm>
            <a:off x="5367338" y="6448425"/>
            <a:ext cx="3616325" cy="365125"/>
          </a:xfrm>
        </p:spPr>
        <p:txBody>
          <a:bodyPr/>
          <a:lstStyle/>
          <a:p>
            <a:pPr>
              <a:defRPr/>
            </a:pPr>
            <a:r>
              <a:rPr lang="tr-TR" dirty="0" smtClean="0"/>
              <a:t>Sonuç</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Metin kutusu 1"/>
          <p:cNvSpPr txBox="1">
            <a:spLocks noChangeArrowheads="1"/>
          </p:cNvSpPr>
          <p:nvPr/>
        </p:nvSpPr>
        <p:spPr bwMode="auto">
          <a:xfrm>
            <a:off x="457200" y="973138"/>
            <a:ext cx="4572000" cy="6740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indent="-285750" eaLnBrk="1" hangingPunct="1">
              <a:buFont typeface="Wingdings" panose="05000000000000000000" pitchFamily="2" charset="2"/>
              <a:buChar char="Ø"/>
              <a:defRPr/>
            </a:pPr>
            <a:r>
              <a:rPr lang="tr-TR" altLang="tr-TR" dirty="0" smtClean="0"/>
              <a:t>Bu yöntemle üretilecek tüm inşaat ve dekor uygulamaları 2014 yılı 3ncü çeyreğinden itibaren 2014/11983 sayılı dosya ile faydalı model / patent dahilinde koruma altına alınmış , 2024 yılı  3ncü çeyreğine kadar koruma altındadır.(10 yıl)</a:t>
            </a:r>
          </a:p>
          <a:p>
            <a:pPr marL="285750" indent="-285750" eaLnBrk="1" hangingPunct="1">
              <a:buFont typeface="Wingdings" panose="05000000000000000000" pitchFamily="2" charset="2"/>
              <a:buChar char="Ø"/>
              <a:defRPr/>
            </a:pPr>
            <a:r>
              <a:rPr lang="tr-TR" altLang="tr-TR" dirty="0" smtClean="0"/>
              <a:t>Yurt içinde izinsiz kullanılamayacağı gibi yurt dışında da söz konusu yöntemle yapılan seri uygulama çalışmalarının mahkeme ve hukuki yollardan durdurulma opsiyonu mevcuttur.</a:t>
            </a:r>
          </a:p>
          <a:p>
            <a:pPr marL="285750" indent="-285750" eaLnBrk="1" hangingPunct="1">
              <a:buFont typeface="Wingdings" panose="05000000000000000000" pitchFamily="2" charset="2"/>
              <a:buChar char="Ø"/>
              <a:defRPr/>
            </a:pPr>
            <a:r>
              <a:rPr lang="tr-TR" altLang="tr-TR" dirty="0" smtClean="0"/>
              <a:t>Bu yöntemin zaman içerisinde birçok alanda uygulama örneklerinin çoğalacağı ön görülmektedir. Ayrıca oluşacak yeni bir pazar ve sektörün öncülüğü olacak niteliktedir.</a:t>
            </a:r>
          </a:p>
          <a:p>
            <a:pPr eaLnBrk="1" hangingPunct="1">
              <a:defRPr/>
            </a:pPr>
            <a:endParaRPr lang="tr-TR" altLang="tr-TR" dirty="0" smtClean="0"/>
          </a:p>
          <a:p>
            <a:pPr marL="285750" indent="-285750" eaLnBrk="1" hangingPunct="1">
              <a:buFont typeface="Wingdings" panose="05000000000000000000" pitchFamily="2" charset="2"/>
              <a:buChar char="Ø"/>
              <a:defRPr/>
            </a:pPr>
            <a:r>
              <a:rPr lang="tr-TR" altLang="tr-TR" b="1" dirty="0" smtClean="0">
                <a:effectLst>
                  <a:outerShdw blurRad="38100" dist="38100" dir="2700000" algn="tl">
                    <a:srgbClr val="000000">
                      <a:alpha val="43137"/>
                    </a:srgbClr>
                  </a:outerShdw>
                </a:effectLst>
              </a:rPr>
              <a:t>Söz Konusu ürün teklif usulü ile satılık / kiralıktır.</a:t>
            </a:r>
          </a:p>
          <a:p>
            <a:pPr eaLnBrk="1" hangingPunct="1">
              <a:defRPr/>
            </a:pPr>
            <a:endParaRPr lang="tr-TR" altLang="tr-TR" dirty="0" smtClean="0"/>
          </a:p>
          <a:p>
            <a:pPr eaLnBrk="1" hangingPunct="1">
              <a:defRPr/>
            </a:pPr>
            <a:endParaRPr lang="tr-TR" altLang="tr-TR" dirty="0" smtClean="0"/>
          </a:p>
          <a:p>
            <a:pPr eaLnBrk="1" hangingPunct="1">
              <a:defRPr/>
            </a:pPr>
            <a:endParaRPr lang="tr-TR" altLang="tr-TR" dirty="0" smtClean="0"/>
          </a:p>
          <a:p>
            <a:pPr eaLnBrk="1" hangingPunct="1">
              <a:defRPr/>
            </a:pPr>
            <a:endParaRPr lang="tr-TR" altLang="tr-TR" dirty="0" smtClean="0"/>
          </a:p>
          <a:p>
            <a:pPr eaLnBrk="1" hangingPunct="1">
              <a:defRPr/>
            </a:pPr>
            <a:endParaRPr lang="tr-TR" altLang="tr-TR" dirty="0" smtClean="0"/>
          </a:p>
        </p:txBody>
      </p:sp>
      <p:pic>
        <p:nvPicPr>
          <p:cNvPr id="59395" name="Resim 4"/>
          <p:cNvPicPr>
            <a:picLocks noChangeAspect="1"/>
          </p:cNvPicPr>
          <p:nvPr/>
        </p:nvPicPr>
        <p:blipFill>
          <a:blip r:embed="rId3"/>
          <a:srcRect/>
          <a:stretch>
            <a:fillRect/>
          </a:stretch>
        </p:blipFill>
        <p:spPr bwMode="auto">
          <a:xfrm>
            <a:off x="5410200" y="984250"/>
            <a:ext cx="990600" cy="906463"/>
          </a:xfrm>
          <a:prstGeom prst="rect">
            <a:avLst/>
          </a:prstGeom>
          <a:noFill/>
          <a:ln w="9525">
            <a:noFill/>
            <a:miter lim="800000"/>
            <a:headEnd/>
            <a:tailEnd/>
          </a:ln>
        </p:spPr>
      </p:pic>
      <p:pic>
        <p:nvPicPr>
          <p:cNvPr id="59396" name="Resim 5"/>
          <p:cNvPicPr>
            <a:picLocks noChangeAspect="1"/>
          </p:cNvPicPr>
          <p:nvPr/>
        </p:nvPicPr>
        <p:blipFill>
          <a:blip r:embed="rId4"/>
          <a:srcRect/>
          <a:stretch>
            <a:fillRect/>
          </a:stretch>
        </p:blipFill>
        <p:spPr bwMode="auto">
          <a:xfrm>
            <a:off x="6529388" y="973138"/>
            <a:ext cx="1252537" cy="1770062"/>
          </a:xfrm>
          <a:prstGeom prst="rect">
            <a:avLst/>
          </a:prstGeom>
          <a:noFill/>
          <a:ln w="9525">
            <a:noFill/>
            <a:miter lim="800000"/>
            <a:headEnd/>
            <a:tailEnd/>
          </a:ln>
        </p:spPr>
      </p:pic>
      <p:sp>
        <p:nvSpPr>
          <p:cNvPr id="59397" name="Metin kutusu 6"/>
          <p:cNvSpPr txBox="1">
            <a:spLocks noChangeArrowheads="1"/>
          </p:cNvSpPr>
          <p:nvPr/>
        </p:nvSpPr>
        <p:spPr bwMode="auto">
          <a:xfrm>
            <a:off x="5905500" y="3581400"/>
            <a:ext cx="2178417" cy="923330"/>
          </a:xfrm>
          <a:prstGeom prst="rect">
            <a:avLst/>
          </a:prstGeom>
          <a:noFill/>
          <a:ln w="9525">
            <a:noFill/>
            <a:miter lim="800000"/>
            <a:headEnd/>
            <a:tailEnd/>
          </a:ln>
        </p:spPr>
        <p:txBody>
          <a:bodyPr wrap="none">
            <a:spAutoFit/>
          </a:bodyPr>
          <a:lstStyle/>
          <a:p>
            <a:pPr eaLnBrk="1" hangingPunct="1"/>
            <a:r>
              <a:rPr lang="tr-TR" altLang="tr-TR" b="1" u="sng" dirty="0"/>
              <a:t>İletişim Bilgisi:</a:t>
            </a:r>
          </a:p>
          <a:p>
            <a:r>
              <a:rPr lang="tr-TR" dirty="0" smtClean="0">
                <a:hlinkClick r:id="rId5"/>
              </a:rPr>
              <a:t>www.pmsteknik.com</a:t>
            </a:r>
            <a:endParaRPr lang="tr-TR" dirty="0" smtClean="0"/>
          </a:p>
          <a:p>
            <a:r>
              <a:rPr lang="tr-TR" dirty="0" smtClean="0">
                <a:hlinkClick r:id="rId6"/>
              </a:rPr>
              <a:t>info@pmsteknik.com</a:t>
            </a:r>
            <a:endParaRPr lang="tr-TR" altLang="tr-TR" dirty="0"/>
          </a:p>
        </p:txBody>
      </p:sp>
      <p:sp>
        <p:nvSpPr>
          <p:cNvPr id="3" name="Altbilgi Yer Tutucusu 2"/>
          <p:cNvSpPr>
            <a:spLocks noGrp="1"/>
          </p:cNvSpPr>
          <p:nvPr>
            <p:ph type="ftr" sz="quarter" idx="11"/>
          </p:nvPr>
        </p:nvSpPr>
        <p:spPr>
          <a:xfrm>
            <a:off x="5437188" y="6400800"/>
            <a:ext cx="3616325" cy="365125"/>
          </a:xfrm>
        </p:spPr>
        <p:txBody>
          <a:bodyPr/>
          <a:lstStyle/>
          <a:p>
            <a:pPr>
              <a:defRPr/>
            </a:pPr>
            <a:r>
              <a:rPr lang="tr-TR" dirty="0" smtClean="0"/>
              <a:t>Sonuç</a:t>
            </a:r>
            <a:endParaRPr lang="tr-T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1107</TotalTime>
  <Words>1243</Words>
  <Application>Microsoft Office PowerPoint</Application>
  <PresentationFormat>On-screen Show (4:3)</PresentationFormat>
  <Paragraphs>170</Paragraphs>
  <Slides>28</Slides>
  <Notes>23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Geçmişe bakış</vt:lpstr>
      <vt:lpstr>Slide 1</vt:lpstr>
      <vt:lpstr>AMAÇ </vt:lpstr>
      <vt:lpstr>MEVCUT UYGULAMALAR</vt:lpstr>
      <vt:lpstr>Slide 4</vt:lpstr>
      <vt:lpstr>Slide 5</vt:lpstr>
      <vt:lpstr>Slide 6</vt:lpstr>
      <vt:lpstr>Slide 7</vt:lpstr>
      <vt:lpstr>Slide 8</vt:lpstr>
      <vt:lpstr>Slide 9</vt:lpstr>
      <vt:lpstr>Slide 10</vt:lpstr>
      <vt:lpstr>YENİ MONTAJ ŞEKLİ VE FAYDALARI</vt:lpstr>
      <vt:lpstr>Slide 12</vt:lpstr>
      <vt:lpstr>Slide 13</vt:lpstr>
      <vt:lpstr>Slide 14</vt:lpstr>
      <vt:lpstr>Slide 15</vt:lpstr>
      <vt:lpstr>Slide 16</vt:lpstr>
      <vt:lpstr>Slide 17</vt:lpstr>
      <vt:lpstr>Slide 18</vt:lpstr>
      <vt:lpstr>Slide 19</vt:lpstr>
      <vt:lpstr>Slide 20</vt:lpstr>
      <vt:lpstr>Slide 21</vt:lpstr>
      <vt:lpstr>NEDEN NİYOBYUM MIKNATIS?</vt:lpstr>
      <vt:lpstr>Slide 23</vt:lpstr>
      <vt:lpstr>Slide 24</vt:lpstr>
      <vt:lpstr>Slide 25</vt:lpstr>
      <vt:lpstr>SONUÇ</vt:lpstr>
      <vt:lpstr>Slide 27</vt:lpstr>
      <vt:lpstr>Slide 28</vt:lpstr>
    </vt:vector>
  </TitlesOfParts>
  <Company>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Windows-XP</cp:lastModifiedBy>
  <cp:revision>84</cp:revision>
  <dcterms:created xsi:type="dcterms:W3CDTF">2014-12-01T08:24:02Z</dcterms:created>
  <dcterms:modified xsi:type="dcterms:W3CDTF">2015-07-01T19:19:58Z</dcterms:modified>
</cp:coreProperties>
</file>