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30" d="100"/>
          <a:sy n="30" d="100"/>
        </p:scale>
        <p:origin x="-55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4099-6D6C-44FE-AB61-96EECA196F85}" type="datetimeFigureOut">
              <a:rPr lang="tr-TR" smtClean="0"/>
              <a:t>01.07.2015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33AF5-D586-45D1-919C-469C65C5B5F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4099-6D6C-44FE-AB61-96EECA196F85}" type="datetimeFigureOut">
              <a:rPr lang="tr-TR" smtClean="0"/>
              <a:t>01.07.2015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33AF5-D586-45D1-919C-469C65C5B5F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4099-6D6C-44FE-AB61-96EECA196F85}" type="datetimeFigureOut">
              <a:rPr lang="tr-TR" smtClean="0"/>
              <a:t>01.07.2015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33AF5-D586-45D1-919C-469C65C5B5F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4099-6D6C-44FE-AB61-96EECA196F85}" type="datetimeFigureOut">
              <a:rPr lang="tr-TR" smtClean="0"/>
              <a:t>01.07.2015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33AF5-D586-45D1-919C-469C65C5B5F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4099-6D6C-44FE-AB61-96EECA196F85}" type="datetimeFigureOut">
              <a:rPr lang="tr-TR" smtClean="0"/>
              <a:t>01.07.2015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33AF5-D586-45D1-919C-469C65C5B5F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4099-6D6C-44FE-AB61-96EECA196F85}" type="datetimeFigureOut">
              <a:rPr lang="tr-TR" smtClean="0"/>
              <a:t>01.07.2015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33AF5-D586-45D1-919C-469C65C5B5F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4099-6D6C-44FE-AB61-96EECA196F85}" type="datetimeFigureOut">
              <a:rPr lang="tr-TR" smtClean="0"/>
              <a:t>01.07.2015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33AF5-D586-45D1-919C-469C65C5B5F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4099-6D6C-44FE-AB61-96EECA196F85}" type="datetimeFigureOut">
              <a:rPr lang="tr-TR" smtClean="0"/>
              <a:t>01.07.2015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33AF5-D586-45D1-919C-469C65C5B5F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4099-6D6C-44FE-AB61-96EECA196F85}" type="datetimeFigureOut">
              <a:rPr lang="tr-TR" smtClean="0"/>
              <a:t>01.07.2015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33AF5-D586-45D1-919C-469C65C5B5F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4099-6D6C-44FE-AB61-96EECA196F85}" type="datetimeFigureOut">
              <a:rPr lang="tr-TR" smtClean="0"/>
              <a:t>01.07.2015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33AF5-D586-45D1-919C-469C65C5B5F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4099-6D6C-44FE-AB61-96EECA196F85}" type="datetimeFigureOut">
              <a:rPr lang="tr-TR" smtClean="0"/>
              <a:t>01.07.2015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33AF5-D586-45D1-919C-469C65C5B5F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B34099-6D6C-44FE-AB61-96EECA196F85}" type="datetimeFigureOut">
              <a:rPr lang="tr-TR" smtClean="0"/>
              <a:t>01.07.2015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D33AF5-D586-45D1-919C-469C65C5B5FB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USER\Belgelerim\SUNUMLAR\GENEL SUNUM\PMS TEKNIK_SUNUM_2015_010715\Slide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USER\Belgelerim\SUNUMLAR\GENEL SUNUM\PMS TEKNIK_SUNUM_2015_010715\Slide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USER\Belgelerim\SUNUMLAR\GENEL SUNUM\PMS TEKNIK_SUNUM_2015_010715\Slide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USER\Belgelerim\SUNUMLAR\GENEL SUNUM\PMS TEKNIK_SUNUM_2015_010715\Slide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USER\Belgelerim\SUNUMLAR\GENEL SUNUM\PMS TEKNIK_SUNUM_2015_010715\Slide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USER\Belgelerim\SUNUMLAR\GENEL SUNUM\PMS TEKNIK_SUNUM_2015_010715\Slide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USER\Belgelerim\SUNUMLAR\GENEL SUNUM\PMS TEKNIK_SUNUM_2015_010715\Slide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USER\Belgelerim\SUNUMLAR\GENEL SUNUM\PMS TEKNIK_SUNUM_2015_010715\Slide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USER\Belgelerim\SUNUMLAR\GENEL SUNUM\PMS TEKNIK_SUNUM_2015_010715\Slide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Documents and Settings\USER\Belgelerim\SUNUMLAR\GENEL SUNUM\PMS TEKNIK_SUNUM_2015_010715\Slide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Documents and Settings\USER\Belgelerim\SUNUMLAR\GENEL SUNUM\PMS TEKNIK_SUNUM_2015_010715\Slide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Documents and Settings\USER\Belgelerim\SUNUMLAR\GENEL SUNUM\PMS TEKNIK_SUNUM_2015_010715\Slide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Documents and Settings\USER\Belgelerim\SUNUMLAR\GENEL SUNUM\PMS TEKNIK_SUNUM_2015_010715\Slide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(4:3)</PresentationFormat>
  <Paragraphs>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Windows-XP</dc:creator>
  <cp:lastModifiedBy>Windows-XP</cp:lastModifiedBy>
  <cp:revision>1</cp:revision>
  <dcterms:created xsi:type="dcterms:W3CDTF">2015-07-01T12:17:52Z</dcterms:created>
  <dcterms:modified xsi:type="dcterms:W3CDTF">2015-07-01T12:19:50Z</dcterms:modified>
</cp:coreProperties>
</file>